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autoCompressPictures="0">
  <p:sldMasterIdLst>
    <p:sldMasterId id="2147483840" r:id="rId1"/>
  </p:sldMasterIdLst>
  <p:notesMasterIdLst>
    <p:notesMasterId r:id="rId26"/>
  </p:notesMasterIdLst>
  <p:sldIdLst>
    <p:sldId id="258" r:id="rId2"/>
    <p:sldId id="301" r:id="rId3"/>
    <p:sldId id="287" r:id="rId4"/>
    <p:sldId id="300" r:id="rId5"/>
    <p:sldId id="277" r:id="rId6"/>
    <p:sldId id="304" r:id="rId7"/>
    <p:sldId id="279" r:id="rId8"/>
    <p:sldId id="286" r:id="rId9"/>
    <p:sldId id="302" r:id="rId10"/>
    <p:sldId id="280" r:id="rId11"/>
    <p:sldId id="307" r:id="rId12"/>
    <p:sldId id="306" r:id="rId13"/>
    <p:sldId id="309" r:id="rId14"/>
    <p:sldId id="308" r:id="rId15"/>
    <p:sldId id="310" r:id="rId16"/>
    <p:sldId id="311" r:id="rId17"/>
    <p:sldId id="315" r:id="rId18"/>
    <p:sldId id="312" r:id="rId19"/>
    <p:sldId id="314" r:id="rId20"/>
    <p:sldId id="313" r:id="rId21"/>
    <p:sldId id="316" r:id="rId22"/>
    <p:sldId id="285" r:id="rId23"/>
    <p:sldId id="284" r:id="rId24"/>
    <p:sldId id="31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17" autoAdjust="0"/>
    <p:restoredTop sz="91820" autoAdjust="0"/>
  </p:normalViewPr>
  <p:slideViewPr>
    <p:cSldViewPr snapToGrid="0">
      <p:cViewPr varScale="1">
        <p:scale>
          <a:sx n="103" d="100"/>
          <a:sy n="103" d="100"/>
        </p:scale>
        <p:origin x="12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.D. Barber" userId="2439b294-b381-4911-ad1d-575a5e61005a" providerId="ADAL" clId="{D4454C6A-A8FB-4044-9C5A-22069E724563}"/>
    <pc:docChg chg="custSel mod addSld delSld modSld sldOrd">
      <pc:chgData name="N.D. Barber" userId="2439b294-b381-4911-ad1d-575a5e61005a" providerId="ADAL" clId="{D4454C6A-A8FB-4044-9C5A-22069E724563}" dt="2020-11-17T12:58:05.434" v="1206"/>
      <pc:docMkLst>
        <pc:docMk/>
      </pc:docMkLst>
      <pc:sldChg chg="modSp mod">
        <pc:chgData name="N.D. Barber" userId="2439b294-b381-4911-ad1d-575a5e61005a" providerId="ADAL" clId="{D4454C6A-A8FB-4044-9C5A-22069E724563}" dt="2020-11-17T12:57:00.216" v="1190" actId="20577"/>
        <pc:sldMkLst>
          <pc:docMk/>
          <pc:sldMk cId="943752205" sldId="258"/>
        </pc:sldMkLst>
        <pc:spChg chg="mod">
          <ac:chgData name="N.D. Barber" userId="2439b294-b381-4911-ad1d-575a5e61005a" providerId="ADAL" clId="{D4454C6A-A8FB-4044-9C5A-22069E724563}" dt="2020-11-17T12:57:00.216" v="1190" actId="20577"/>
          <ac:spMkLst>
            <pc:docMk/>
            <pc:sldMk cId="943752205" sldId="258"/>
            <ac:spMk id="2" creationId="{00000000-0000-0000-0000-000000000000}"/>
          </ac:spMkLst>
        </pc:spChg>
      </pc:sldChg>
      <pc:sldChg chg="modSp mod">
        <pc:chgData name="N.D. Barber" userId="2439b294-b381-4911-ad1d-575a5e61005a" providerId="ADAL" clId="{D4454C6A-A8FB-4044-9C5A-22069E724563}" dt="2020-11-17T12:44:35.589" v="562" actId="20577"/>
        <pc:sldMkLst>
          <pc:docMk/>
          <pc:sldMk cId="1338931758" sldId="277"/>
        </pc:sldMkLst>
        <pc:spChg chg="mod">
          <ac:chgData name="N.D. Barber" userId="2439b294-b381-4911-ad1d-575a5e61005a" providerId="ADAL" clId="{D4454C6A-A8FB-4044-9C5A-22069E724563}" dt="2020-11-17T12:44:35.589" v="562" actId="20577"/>
          <ac:spMkLst>
            <pc:docMk/>
            <pc:sldMk cId="1338931758" sldId="277"/>
            <ac:spMk id="8" creationId="{1952B431-84ED-EA48-99FA-614D3EE146A8}"/>
          </ac:spMkLst>
        </pc:spChg>
      </pc:sldChg>
      <pc:sldChg chg="modSp add mod">
        <pc:chgData name="N.D. Barber" userId="2439b294-b381-4911-ad1d-575a5e61005a" providerId="ADAL" clId="{D4454C6A-A8FB-4044-9C5A-22069E724563}" dt="2020-11-17T10:43:34.176" v="27" actId="20577"/>
        <pc:sldMkLst>
          <pc:docMk/>
          <pc:sldMk cId="880802791" sldId="280"/>
        </pc:sldMkLst>
        <pc:spChg chg="mod">
          <ac:chgData name="N.D. Barber" userId="2439b294-b381-4911-ad1d-575a5e61005a" providerId="ADAL" clId="{D4454C6A-A8FB-4044-9C5A-22069E724563}" dt="2020-11-17T10:43:34.176" v="27" actId="20577"/>
          <ac:spMkLst>
            <pc:docMk/>
            <pc:sldMk cId="880802791" sldId="280"/>
            <ac:spMk id="3" creationId="{1A3DBBD6-115A-774E-A5E1-F125CFEC5E82}"/>
          </ac:spMkLst>
        </pc:spChg>
      </pc:sldChg>
      <pc:sldChg chg="addSp modSp add">
        <pc:chgData name="N.D. Barber" userId="2439b294-b381-4911-ad1d-575a5e61005a" providerId="ADAL" clId="{D4454C6A-A8FB-4044-9C5A-22069E724563}" dt="2020-11-17T12:58:03.436" v="1204"/>
        <pc:sldMkLst>
          <pc:docMk/>
          <pc:sldMk cId="2164801023" sldId="284"/>
        </pc:sldMkLst>
        <pc:spChg chg="add mod">
          <ac:chgData name="N.D. Barber" userId="2439b294-b381-4911-ad1d-575a5e61005a" providerId="ADAL" clId="{D4454C6A-A8FB-4044-9C5A-22069E724563}" dt="2020-11-17T12:58:03.436" v="1204"/>
          <ac:spMkLst>
            <pc:docMk/>
            <pc:sldMk cId="2164801023" sldId="284"/>
            <ac:spMk id="6" creationId="{AE6D6ADA-9B26-FC47-863D-B376B028EDC5}"/>
          </ac:spMkLst>
        </pc:spChg>
      </pc:sldChg>
      <pc:sldChg chg="addSp modSp add">
        <pc:chgData name="N.D. Barber" userId="2439b294-b381-4911-ad1d-575a5e61005a" providerId="ADAL" clId="{D4454C6A-A8FB-4044-9C5A-22069E724563}" dt="2020-11-17T12:58:05.434" v="1206"/>
        <pc:sldMkLst>
          <pc:docMk/>
          <pc:sldMk cId="452814267" sldId="285"/>
        </pc:sldMkLst>
        <pc:spChg chg="add mod">
          <ac:chgData name="N.D. Barber" userId="2439b294-b381-4911-ad1d-575a5e61005a" providerId="ADAL" clId="{D4454C6A-A8FB-4044-9C5A-22069E724563}" dt="2020-11-17T12:58:05.434" v="1206"/>
          <ac:spMkLst>
            <pc:docMk/>
            <pc:sldMk cId="452814267" sldId="285"/>
            <ac:spMk id="6" creationId="{212E2B72-0ABE-DE46-A328-94FF2ED8D773}"/>
          </ac:spMkLst>
        </pc:spChg>
      </pc:sldChg>
      <pc:sldChg chg="ord">
        <pc:chgData name="N.D. Barber" userId="2439b294-b381-4911-ad1d-575a5e61005a" providerId="ADAL" clId="{D4454C6A-A8FB-4044-9C5A-22069E724563}" dt="2020-11-17T12:44:27.106" v="545" actId="20578"/>
        <pc:sldMkLst>
          <pc:docMk/>
          <pc:sldMk cId="2959314020" sldId="287"/>
        </pc:sldMkLst>
      </pc:sldChg>
      <pc:sldChg chg="modSp mod">
        <pc:chgData name="N.D. Barber" userId="2439b294-b381-4911-ad1d-575a5e61005a" providerId="ADAL" clId="{D4454C6A-A8FB-4044-9C5A-22069E724563}" dt="2020-11-17T12:44:14.577" v="543" actId="113"/>
        <pc:sldMkLst>
          <pc:docMk/>
          <pc:sldMk cId="1126725813" sldId="300"/>
        </pc:sldMkLst>
        <pc:spChg chg="mod">
          <ac:chgData name="N.D. Barber" userId="2439b294-b381-4911-ad1d-575a5e61005a" providerId="ADAL" clId="{D4454C6A-A8FB-4044-9C5A-22069E724563}" dt="2020-11-17T12:44:14.577" v="543" actId="113"/>
          <ac:spMkLst>
            <pc:docMk/>
            <pc:sldMk cId="1126725813" sldId="300"/>
            <ac:spMk id="3" creationId="{5077F4FB-9D15-3840-9E2B-97EDC56F0F0E}"/>
          </ac:spMkLst>
        </pc:spChg>
      </pc:sldChg>
      <pc:sldChg chg="ord">
        <pc:chgData name="N.D. Barber" userId="2439b294-b381-4911-ad1d-575a5e61005a" providerId="ADAL" clId="{D4454C6A-A8FB-4044-9C5A-22069E724563}" dt="2020-11-17T12:44:25.643" v="544" actId="20578"/>
        <pc:sldMkLst>
          <pc:docMk/>
          <pc:sldMk cId="6618135" sldId="301"/>
        </pc:sldMkLst>
      </pc:sldChg>
      <pc:sldChg chg="modSp mod">
        <pc:chgData name="N.D. Barber" userId="2439b294-b381-4911-ad1d-575a5e61005a" providerId="ADAL" clId="{D4454C6A-A8FB-4044-9C5A-22069E724563}" dt="2020-11-17T10:44:28.800" v="33" actId="20577"/>
        <pc:sldMkLst>
          <pc:docMk/>
          <pc:sldMk cId="439750461" sldId="302"/>
        </pc:sldMkLst>
        <pc:spChg chg="mod">
          <ac:chgData name="N.D. Barber" userId="2439b294-b381-4911-ad1d-575a5e61005a" providerId="ADAL" clId="{D4454C6A-A8FB-4044-9C5A-22069E724563}" dt="2020-11-17T10:44:28.800" v="33" actId="20577"/>
          <ac:spMkLst>
            <pc:docMk/>
            <pc:sldMk cId="439750461" sldId="302"/>
            <ac:spMk id="3" creationId="{DC80FA77-4C09-D942-8F1D-E75A782E70FD}"/>
          </ac:spMkLst>
        </pc:spChg>
        <pc:spChg chg="mod">
          <ac:chgData name="N.D. Barber" userId="2439b294-b381-4911-ad1d-575a5e61005a" providerId="ADAL" clId="{D4454C6A-A8FB-4044-9C5A-22069E724563}" dt="2020-11-17T10:35:38.689" v="0" actId="27636"/>
          <ac:spMkLst>
            <pc:docMk/>
            <pc:sldMk cId="439750461" sldId="302"/>
            <ac:spMk id="5" creationId="{F60980AC-33E8-4C41-B5C1-F91CE274FC92}"/>
          </ac:spMkLst>
        </pc:spChg>
      </pc:sldChg>
      <pc:sldChg chg="modSp new del mod">
        <pc:chgData name="N.D. Barber" userId="2439b294-b381-4911-ad1d-575a5e61005a" providerId="ADAL" clId="{D4454C6A-A8FB-4044-9C5A-22069E724563}" dt="2020-11-17T10:43:54.614" v="32" actId="2696"/>
        <pc:sldMkLst>
          <pc:docMk/>
          <pc:sldMk cId="2026072187" sldId="303"/>
        </pc:sldMkLst>
        <pc:spChg chg="mod">
          <ac:chgData name="N.D. Barber" userId="2439b294-b381-4911-ad1d-575a5e61005a" providerId="ADAL" clId="{D4454C6A-A8FB-4044-9C5A-22069E724563}" dt="2020-11-17T10:43:52.794" v="31" actId="27636"/>
          <ac:spMkLst>
            <pc:docMk/>
            <pc:sldMk cId="2026072187" sldId="303"/>
            <ac:spMk id="5" creationId="{F15C0D47-5538-6045-B26A-0F98CE211297}"/>
          </ac:spMkLst>
        </pc:spChg>
      </pc:sldChg>
      <pc:sldChg chg="modSp add mod">
        <pc:chgData name="N.D. Barber" userId="2439b294-b381-4911-ad1d-575a5e61005a" providerId="ADAL" clId="{D4454C6A-A8FB-4044-9C5A-22069E724563}" dt="2020-11-17T10:43:52.732" v="30" actId="27636"/>
        <pc:sldMkLst>
          <pc:docMk/>
          <pc:sldMk cId="3925535144" sldId="304"/>
        </pc:sldMkLst>
        <pc:spChg chg="mod">
          <ac:chgData name="N.D. Barber" userId="2439b294-b381-4911-ad1d-575a5e61005a" providerId="ADAL" clId="{D4454C6A-A8FB-4044-9C5A-22069E724563}" dt="2020-11-17T10:43:52.732" v="30" actId="27636"/>
          <ac:spMkLst>
            <pc:docMk/>
            <pc:sldMk cId="3925535144" sldId="304"/>
            <ac:spMk id="5" creationId="{3CB85161-6AD8-124E-A1C8-3223CEC04C25}"/>
          </ac:spMkLst>
        </pc:spChg>
      </pc:sldChg>
      <pc:sldChg chg="new del">
        <pc:chgData name="N.D. Barber" userId="2439b294-b381-4911-ad1d-575a5e61005a" providerId="ADAL" clId="{D4454C6A-A8FB-4044-9C5A-22069E724563}" dt="2020-11-17T10:44:40.370" v="36" actId="2696"/>
        <pc:sldMkLst>
          <pc:docMk/>
          <pc:sldMk cId="1155616245" sldId="305"/>
        </pc:sldMkLst>
      </pc:sldChg>
      <pc:sldChg chg="addSp modSp new mod ord">
        <pc:chgData name="N.D. Barber" userId="2439b294-b381-4911-ad1d-575a5e61005a" providerId="ADAL" clId="{D4454C6A-A8FB-4044-9C5A-22069E724563}" dt="2020-11-17T12:57:16.212" v="1192" actId="20577"/>
        <pc:sldMkLst>
          <pc:docMk/>
          <pc:sldMk cId="1266695468" sldId="306"/>
        </pc:sldMkLst>
        <pc:spChg chg="mod">
          <ac:chgData name="N.D. Barber" userId="2439b294-b381-4911-ad1d-575a5e61005a" providerId="ADAL" clId="{D4454C6A-A8FB-4044-9C5A-22069E724563}" dt="2020-11-17T10:47:34.743" v="184" actId="20577"/>
          <ac:spMkLst>
            <pc:docMk/>
            <pc:sldMk cId="1266695468" sldId="306"/>
            <ac:spMk id="2" creationId="{3F5CC4AA-CBA4-ED45-A2FE-38CFC5294CD6}"/>
          </ac:spMkLst>
        </pc:spChg>
        <pc:spChg chg="mod">
          <ac:chgData name="N.D. Barber" userId="2439b294-b381-4911-ad1d-575a5e61005a" providerId="ADAL" clId="{D4454C6A-A8FB-4044-9C5A-22069E724563}" dt="2020-11-17T10:48:50.084" v="467" actId="20577"/>
          <ac:spMkLst>
            <pc:docMk/>
            <pc:sldMk cId="1266695468" sldId="306"/>
            <ac:spMk id="3" creationId="{F319E4E8-475F-CD4C-B24F-EE8AC16B152C}"/>
          </ac:spMkLst>
        </pc:spChg>
        <pc:spChg chg="mod">
          <ac:chgData name="N.D. Barber" userId="2439b294-b381-4911-ad1d-575a5e61005a" providerId="ADAL" clId="{D4454C6A-A8FB-4044-9C5A-22069E724563}" dt="2020-11-17T10:46:24.186" v="40" actId="27636"/>
          <ac:spMkLst>
            <pc:docMk/>
            <pc:sldMk cId="1266695468" sldId="306"/>
            <ac:spMk id="5" creationId="{44661AB6-A95E-584A-BC67-EB1617E7427B}"/>
          </ac:spMkLst>
        </pc:spChg>
        <pc:spChg chg="mod">
          <ac:chgData name="N.D. Barber" userId="2439b294-b381-4911-ad1d-575a5e61005a" providerId="ADAL" clId="{D4454C6A-A8FB-4044-9C5A-22069E724563}" dt="2020-11-17T12:57:16.212" v="1192" actId="20577"/>
          <ac:spMkLst>
            <pc:docMk/>
            <pc:sldMk cId="1266695468" sldId="306"/>
            <ac:spMk id="6" creationId="{FCC4A622-E1B5-D441-A6B1-DA1984778AB8}"/>
          </ac:spMkLst>
        </pc:spChg>
        <pc:picChg chg="add mod">
          <ac:chgData name="N.D. Barber" userId="2439b294-b381-4911-ad1d-575a5e61005a" providerId="ADAL" clId="{D4454C6A-A8FB-4044-9C5A-22069E724563}" dt="2020-11-17T10:48:52.529" v="468" actId="1076"/>
          <ac:picMkLst>
            <pc:docMk/>
            <pc:sldMk cId="1266695468" sldId="306"/>
            <ac:picMk id="8" creationId="{8F531E29-57B8-4940-8DF4-7D6CD45EB079}"/>
          </ac:picMkLst>
        </pc:picChg>
      </pc:sldChg>
      <pc:sldChg chg="addSp delSp modSp new mod">
        <pc:chgData name="N.D. Barber" userId="2439b294-b381-4911-ad1d-575a5e61005a" providerId="ADAL" clId="{D4454C6A-A8FB-4044-9C5A-22069E724563}" dt="2020-11-17T12:57:11.777" v="1191" actId="20577"/>
        <pc:sldMkLst>
          <pc:docMk/>
          <pc:sldMk cId="3082316457" sldId="307"/>
        </pc:sldMkLst>
        <pc:spChg chg="mod">
          <ac:chgData name="N.D. Barber" userId="2439b294-b381-4911-ad1d-575a5e61005a" providerId="ADAL" clId="{D4454C6A-A8FB-4044-9C5A-22069E724563}" dt="2020-11-17T10:47:37.497" v="187" actId="20577"/>
          <ac:spMkLst>
            <pc:docMk/>
            <pc:sldMk cId="3082316457" sldId="307"/>
            <ac:spMk id="2" creationId="{86CC4C42-6F3D-1140-83A4-5F80BECC45F2}"/>
          </ac:spMkLst>
        </pc:spChg>
        <pc:spChg chg="del">
          <ac:chgData name="N.D. Barber" userId="2439b294-b381-4911-ad1d-575a5e61005a" providerId="ADAL" clId="{D4454C6A-A8FB-4044-9C5A-22069E724563}" dt="2020-11-17T10:46:23.693" v="38"/>
          <ac:spMkLst>
            <pc:docMk/>
            <pc:sldMk cId="3082316457" sldId="307"/>
            <ac:spMk id="3" creationId="{C4AEE9C1-A24E-1744-85AC-CC298DC96060}"/>
          </ac:spMkLst>
        </pc:spChg>
        <pc:spChg chg="mod">
          <ac:chgData name="N.D. Barber" userId="2439b294-b381-4911-ad1d-575a5e61005a" providerId="ADAL" clId="{D4454C6A-A8FB-4044-9C5A-22069E724563}" dt="2020-11-17T10:46:24.034" v="39" actId="27636"/>
          <ac:spMkLst>
            <pc:docMk/>
            <pc:sldMk cId="3082316457" sldId="307"/>
            <ac:spMk id="5" creationId="{453EAF74-4BFF-F143-B654-6CEC6911EF57}"/>
          </ac:spMkLst>
        </pc:spChg>
        <pc:spChg chg="mod">
          <ac:chgData name="N.D. Barber" userId="2439b294-b381-4911-ad1d-575a5e61005a" providerId="ADAL" clId="{D4454C6A-A8FB-4044-9C5A-22069E724563}" dt="2020-11-17T12:57:11.777" v="1191" actId="20577"/>
          <ac:spMkLst>
            <pc:docMk/>
            <pc:sldMk cId="3082316457" sldId="307"/>
            <ac:spMk id="6" creationId="{D81358B0-2A66-3C44-9AE8-6FB721E0221E}"/>
          </ac:spMkLst>
        </pc:spChg>
        <pc:picChg chg="add mod">
          <ac:chgData name="N.D. Barber" userId="2439b294-b381-4911-ad1d-575a5e61005a" providerId="ADAL" clId="{D4454C6A-A8FB-4044-9C5A-22069E724563}" dt="2020-11-17T10:46:26.419" v="44" actId="27614"/>
          <ac:picMkLst>
            <pc:docMk/>
            <pc:sldMk cId="3082316457" sldId="307"/>
            <ac:picMk id="8" creationId="{E551CA78-B089-ED44-89DC-9AA3F03DC77E}"/>
          </ac:picMkLst>
        </pc:picChg>
      </pc:sldChg>
      <pc:sldChg chg="addSp delSp modSp new mod">
        <pc:chgData name="N.D. Barber" userId="2439b294-b381-4911-ad1d-575a5e61005a" providerId="ADAL" clId="{D4454C6A-A8FB-4044-9C5A-22069E724563}" dt="2020-11-17T12:42:23.476" v="516" actId="27636"/>
        <pc:sldMkLst>
          <pc:docMk/>
          <pc:sldMk cId="2164068832" sldId="308"/>
        </pc:sldMkLst>
        <pc:spChg chg="del">
          <ac:chgData name="N.D. Barber" userId="2439b294-b381-4911-ad1d-575a5e61005a" providerId="ADAL" clId="{D4454C6A-A8FB-4044-9C5A-22069E724563}" dt="2020-11-17T12:42:23.427" v="515" actId="26606"/>
          <ac:spMkLst>
            <pc:docMk/>
            <pc:sldMk cId="2164068832" sldId="308"/>
            <ac:spMk id="2" creationId="{E89555D7-8A17-0C41-9142-FF0C18E32B75}"/>
          </ac:spMkLst>
        </pc:spChg>
        <pc:spChg chg="del">
          <ac:chgData name="N.D. Barber" userId="2439b294-b381-4911-ad1d-575a5e61005a" providerId="ADAL" clId="{D4454C6A-A8FB-4044-9C5A-22069E724563}" dt="2020-11-17T12:42:20.187" v="510"/>
          <ac:spMkLst>
            <pc:docMk/>
            <pc:sldMk cId="2164068832" sldId="308"/>
            <ac:spMk id="3" creationId="{089F0F63-D98C-5F45-9E86-B39FD524D572}"/>
          </ac:spMkLst>
        </pc:spChg>
        <pc:spChg chg="mod modVis">
          <ac:chgData name="N.D. Barber" userId="2439b294-b381-4911-ad1d-575a5e61005a" providerId="ADAL" clId="{D4454C6A-A8FB-4044-9C5A-22069E724563}" dt="2020-11-17T12:42:23.427" v="515" actId="26606"/>
          <ac:spMkLst>
            <pc:docMk/>
            <pc:sldMk cId="2164068832" sldId="308"/>
            <ac:spMk id="4" creationId="{FD3481DE-F7BF-234E-92A2-BC1079975CD0}"/>
          </ac:spMkLst>
        </pc:spChg>
        <pc:spChg chg="mod modVis">
          <ac:chgData name="N.D. Barber" userId="2439b294-b381-4911-ad1d-575a5e61005a" providerId="ADAL" clId="{D4454C6A-A8FB-4044-9C5A-22069E724563}" dt="2020-11-17T12:42:23.476" v="516" actId="27636"/>
          <ac:spMkLst>
            <pc:docMk/>
            <pc:sldMk cId="2164068832" sldId="308"/>
            <ac:spMk id="5" creationId="{FB5D6434-B64F-BE4B-9C7D-08894A414E5A}"/>
          </ac:spMkLst>
        </pc:spChg>
        <pc:spChg chg="mod">
          <ac:chgData name="N.D. Barber" userId="2439b294-b381-4911-ad1d-575a5e61005a" providerId="ADAL" clId="{D4454C6A-A8FB-4044-9C5A-22069E724563}" dt="2020-11-17T12:42:23.427" v="515" actId="26606"/>
          <ac:spMkLst>
            <pc:docMk/>
            <pc:sldMk cId="2164068832" sldId="308"/>
            <ac:spMk id="6" creationId="{DB508844-2EC0-D84D-B6A5-E3723F373803}"/>
          </ac:spMkLst>
        </pc:spChg>
        <pc:picChg chg="add mod">
          <ac:chgData name="N.D. Barber" userId="2439b294-b381-4911-ad1d-575a5e61005a" providerId="ADAL" clId="{D4454C6A-A8FB-4044-9C5A-22069E724563}" dt="2020-11-17T12:42:23.427" v="515" actId="26606"/>
          <ac:picMkLst>
            <pc:docMk/>
            <pc:sldMk cId="2164068832" sldId="308"/>
            <ac:picMk id="8" creationId="{C69988BA-7821-0445-ADBA-0683FD0ABF3C}"/>
          </ac:picMkLst>
        </pc:picChg>
      </pc:sldChg>
      <pc:sldChg chg="modSp new mod">
        <pc:chgData name="N.D. Barber" userId="2439b294-b381-4911-ad1d-575a5e61005a" providerId="ADAL" clId="{D4454C6A-A8FB-4044-9C5A-22069E724563}" dt="2020-11-17T12:57:20.102" v="1193" actId="20577"/>
        <pc:sldMkLst>
          <pc:docMk/>
          <pc:sldMk cId="796540038" sldId="309"/>
        </pc:sldMkLst>
        <pc:spChg chg="mod">
          <ac:chgData name="N.D. Barber" userId="2439b294-b381-4911-ad1d-575a5e61005a" providerId="ADAL" clId="{D4454C6A-A8FB-4044-9C5A-22069E724563}" dt="2020-11-17T10:49:15.010" v="509" actId="20577"/>
          <ac:spMkLst>
            <pc:docMk/>
            <pc:sldMk cId="796540038" sldId="309"/>
            <ac:spMk id="2" creationId="{B48C39E7-8C9A-0D44-9CEB-0699FE1F738F}"/>
          </ac:spMkLst>
        </pc:spChg>
        <pc:spChg chg="mod">
          <ac:chgData name="N.D. Barber" userId="2439b294-b381-4911-ad1d-575a5e61005a" providerId="ADAL" clId="{D4454C6A-A8FB-4044-9C5A-22069E724563}" dt="2020-11-17T12:42:21.028" v="512" actId="27636"/>
          <ac:spMkLst>
            <pc:docMk/>
            <pc:sldMk cId="796540038" sldId="309"/>
            <ac:spMk id="5" creationId="{D4293D44-2DD1-D942-B281-2F9E317D097C}"/>
          </ac:spMkLst>
        </pc:spChg>
        <pc:spChg chg="mod">
          <ac:chgData name="N.D. Barber" userId="2439b294-b381-4911-ad1d-575a5e61005a" providerId="ADAL" clId="{D4454C6A-A8FB-4044-9C5A-22069E724563}" dt="2020-11-17T12:57:20.102" v="1193" actId="20577"/>
          <ac:spMkLst>
            <pc:docMk/>
            <pc:sldMk cId="796540038" sldId="309"/>
            <ac:spMk id="6" creationId="{AB27A8CD-6EE0-7246-88F3-09CFDC0F8880}"/>
          </ac:spMkLst>
        </pc:spChg>
      </pc:sldChg>
      <pc:sldChg chg="addSp modSp new mod">
        <pc:chgData name="N.D. Barber" userId="2439b294-b381-4911-ad1d-575a5e61005a" providerId="ADAL" clId="{D4454C6A-A8FB-4044-9C5A-22069E724563}" dt="2020-11-17T12:57:27.506" v="1194" actId="20577"/>
        <pc:sldMkLst>
          <pc:docMk/>
          <pc:sldMk cId="360952464" sldId="310"/>
        </pc:sldMkLst>
        <pc:spChg chg="mod">
          <ac:chgData name="N.D. Barber" userId="2439b294-b381-4911-ad1d-575a5e61005a" providerId="ADAL" clId="{D4454C6A-A8FB-4044-9C5A-22069E724563}" dt="2020-11-17T12:43:59.139" v="541" actId="20577"/>
          <ac:spMkLst>
            <pc:docMk/>
            <pc:sldMk cId="360952464" sldId="310"/>
            <ac:spMk id="2" creationId="{91179897-D709-A24D-95EA-660BFA7DC99B}"/>
          </ac:spMkLst>
        </pc:spChg>
        <pc:spChg chg="mod">
          <ac:chgData name="N.D. Barber" userId="2439b294-b381-4911-ad1d-575a5e61005a" providerId="ADAL" clId="{D4454C6A-A8FB-4044-9C5A-22069E724563}" dt="2020-11-17T12:52:35.919" v="767" actId="14100"/>
          <ac:spMkLst>
            <pc:docMk/>
            <pc:sldMk cId="360952464" sldId="310"/>
            <ac:spMk id="3" creationId="{408594AF-582C-4645-BAED-D3B46E429076}"/>
          </ac:spMkLst>
        </pc:spChg>
        <pc:spChg chg="mod">
          <ac:chgData name="N.D. Barber" userId="2439b294-b381-4911-ad1d-575a5e61005a" providerId="ADAL" clId="{D4454C6A-A8FB-4044-9C5A-22069E724563}" dt="2020-11-17T12:51:01.934" v="581" actId="27636"/>
          <ac:spMkLst>
            <pc:docMk/>
            <pc:sldMk cId="360952464" sldId="310"/>
            <ac:spMk id="5" creationId="{A0E84B90-A876-6941-9084-8DF1E9F4E5EC}"/>
          </ac:spMkLst>
        </pc:spChg>
        <pc:spChg chg="mod">
          <ac:chgData name="N.D. Barber" userId="2439b294-b381-4911-ad1d-575a5e61005a" providerId="ADAL" clId="{D4454C6A-A8FB-4044-9C5A-22069E724563}" dt="2020-11-17T12:57:27.506" v="1194" actId="20577"/>
          <ac:spMkLst>
            <pc:docMk/>
            <pc:sldMk cId="360952464" sldId="310"/>
            <ac:spMk id="6" creationId="{4B68E532-4305-AF43-A17C-8C55447F8BE9}"/>
          </ac:spMkLst>
        </pc:spChg>
        <pc:picChg chg="add mod">
          <ac:chgData name="N.D. Barber" userId="2439b294-b381-4911-ad1d-575a5e61005a" providerId="ADAL" clId="{D4454C6A-A8FB-4044-9C5A-22069E724563}" dt="2020-11-17T12:52:44.392" v="768" actId="1076"/>
          <ac:picMkLst>
            <pc:docMk/>
            <pc:sldMk cId="360952464" sldId="310"/>
            <ac:picMk id="8" creationId="{8D90FDD3-A944-9D46-898A-CD11CBB07D7B}"/>
          </ac:picMkLst>
        </pc:picChg>
      </pc:sldChg>
      <pc:sldChg chg="modSp new mod">
        <pc:chgData name="N.D. Barber" userId="2439b294-b381-4911-ad1d-575a5e61005a" providerId="ADAL" clId="{D4454C6A-A8FB-4044-9C5A-22069E724563}" dt="2020-11-17T12:57:31.599" v="1195" actId="20577"/>
        <pc:sldMkLst>
          <pc:docMk/>
          <pc:sldMk cId="173932001" sldId="311"/>
        </pc:sldMkLst>
        <pc:spChg chg="mod">
          <ac:chgData name="N.D. Barber" userId="2439b294-b381-4911-ad1d-575a5e61005a" providerId="ADAL" clId="{D4454C6A-A8FB-4044-9C5A-22069E724563}" dt="2020-11-17T12:52:54.947" v="785" actId="20577"/>
          <ac:spMkLst>
            <pc:docMk/>
            <pc:sldMk cId="173932001" sldId="311"/>
            <ac:spMk id="2" creationId="{8E7CC632-EFA7-B943-A5FC-317E65E47269}"/>
          </ac:spMkLst>
        </pc:spChg>
        <pc:spChg chg="mod">
          <ac:chgData name="N.D. Barber" userId="2439b294-b381-4911-ad1d-575a5e61005a" providerId="ADAL" clId="{D4454C6A-A8FB-4044-9C5A-22069E724563}" dt="2020-11-17T12:56:23.494" v="1169" actId="20577"/>
          <ac:spMkLst>
            <pc:docMk/>
            <pc:sldMk cId="173932001" sldId="311"/>
            <ac:spMk id="3" creationId="{AFB28E2C-1942-8C46-87AA-D56188BEB0FD}"/>
          </ac:spMkLst>
        </pc:spChg>
        <pc:spChg chg="mod">
          <ac:chgData name="N.D. Barber" userId="2439b294-b381-4911-ad1d-575a5e61005a" providerId="ADAL" clId="{D4454C6A-A8FB-4044-9C5A-22069E724563}" dt="2020-11-17T12:51:01.951" v="582" actId="27636"/>
          <ac:spMkLst>
            <pc:docMk/>
            <pc:sldMk cId="173932001" sldId="311"/>
            <ac:spMk id="5" creationId="{45A73658-7C16-0A48-831C-821FD07E22DA}"/>
          </ac:spMkLst>
        </pc:spChg>
        <pc:spChg chg="mod">
          <ac:chgData name="N.D. Barber" userId="2439b294-b381-4911-ad1d-575a5e61005a" providerId="ADAL" clId="{D4454C6A-A8FB-4044-9C5A-22069E724563}" dt="2020-11-17T12:57:31.599" v="1195" actId="20577"/>
          <ac:spMkLst>
            <pc:docMk/>
            <pc:sldMk cId="173932001" sldId="311"/>
            <ac:spMk id="6" creationId="{5928C7A0-CBCB-564B-94EC-B7B884F83216}"/>
          </ac:spMkLst>
        </pc:spChg>
      </pc:sldChg>
      <pc:sldChg chg="addSp delSp modSp new mod">
        <pc:chgData name="N.D. Barber" userId="2439b294-b381-4911-ad1d-575a5e61005a" providerId="ADAL" clId="{D4454C6A-A8FB-4044-9C5A-22069E724563}" dt="2020-11-17T12:57:39.272" v="1197" actId="20577"/>
        <pc:sldMkLst>
          <pc:docMk/>
          <pc:sldMk cId="3452608426" sldId="312"/>
        </pc:sldMkLst>
        <pc:spChg chg="del">
          <ac:chgData name="N.D. Barber" userId="2439b294-b381-4911-ad1d-575a5e61005a" providerId="ADAL" clId="{D4454C6A-A8FB-4044-9C5A-22069E724563}" dt="2020-11-17T12:53:31.107" v="791" actId="26606"/>
          <ac:spMkLst>
            <pc:docMk/>
            <pc:sldMk cId="3452608426" sldId="312"/>
            <ac:spMk id="2" creationId="{6100B408-A675-F04D-A51B-FF4F4BFC733E}"/>
          </ac:spMkLst>
        </pc:spChg>
        <pc:spChg chg="del">
          <ac:chgData name="N.D. Barber" userId="2439b294-b381-4911-ad1d-575a5e61005a" providerId="ADAL" clId="{D4454C6A-A8FB-4044-9C5A-22069E724563}" dt="2020-11-17T12:53:25.645" v="788"/>
          <ac:spMkLst>
            <pc:docMk/>
            <pc:sldMk cId="3452608426" sldId="312"/>
            <ac:spMk id="3" creationId="{5DB70C2E-BB2C-0249-BDFB-4F838F713031}"/>
          </ac:spMkLst>
        </pc:spChg>
        <pc:spChg chg="mod modVis">
          <ac:chgData name="N.D. Barber" userId="2439b294-b381-4911-ad1d-575a5e61005a" providerId="ADAL" clId="{D4454C6A-A8FB-4044-9C5A-22069E724563}" dt="2020-11-17T12:53:31.107" v="791" actId="26606"/>
          <ac:spMkLst>
            <pc:docMk/>
            <pc:sldMk cId="3452608426" sldId="312"/>
            <ac:spMk id="4" creationId="{75F91B63-1F29-5040-9818-190AAEBD705C}"/>
          </ac:spMkLst>
        </pc:spChg>
        <pc:spChg chg="mod modVis">
          <ac:chgData name="N.D. Barber" userId="2439b294-b381-4911-ad1d-575a5e61005a" providerId="ADAL" clId="{D4454C6A-A8FB-4044-9C5A-22069E724563}" dt="2020-11-17T12:53:31.135" v="792" actId="27636"/>
          <ac:spMkLst>
            <pc:docMk/>
            <pc:sldMk cId="3452608426" sldId="312"/>
            <ac:spMk id="5" creationId="{2D3C6F98-ADFD-5C47-B3E9-E822853CBB82}"/>
          </ac:spMkLst>
        </pc:spChg>
        <pc:spChg chg="mod">
          <ac:chgData name="N.D. Barber" userId="2439b294-b381-4911-ad1d-575a5e61005a" providerId="ADAL" clId="{D4454C6A-A8FB-4044-9C5A-22069E724563}" dt="2020-11-17T12:57:39.272" v="1197" actId="20577"/>
          <ac:spMkLst>
            <pc:docMk/>
            <pc:sldMk cId="3452608426" sldId="312"/>
            <ac:spMk id="6" creationId="{6AA317BA-B3D6-354D-905E-E0FA0898DDAF}"/>
          </ac:spMkLst>
        </pc:spChg>
        <pc:picChg chg="add mod">
          <ac:chgData name="N.D. Barber" userId="2439b294-b381-4911-ad1d-575a5e61005a" providerId="ADAL" clId="{D4454C6A-A8FB-4044-9C5A-22069E724563}" dt="2020-11-17T12:53:31.107" v="791" actId="26606"/>
          <ac:picMkLst>
            <pc:docMk/>
            <pc:sldMk cId="3452608426" sldId="312"/>
            <ac:picMk id="8" creationId="{F5C434E0-0E54-554D-B0B6-53EB740BF6AA}"/>
          </ac:picMkLst>
        </pc:picChg>
      </pc:sldChg>
      <pc:sldChg chg="addSp modSp new mod ord">
        <pc:chgData name="N.D. Barber" userId="2439b294-b381-4911-ad1d-575a5e61005a" providerId="ADAL" clId="{D4454C6A-A8FB-4044-9C5A-22069E724563}" dt="2020-11-17T12:57:47.485" v="1199" actId="20577"/>
        <pc:sldMkLst>
          <pc:docMk/>
          <pc:sldMk cId="1128472774" sldId="313"/>
        </pc:sldMkLst>
        <pc:spChg chg="mod">
          <ac:chgData name="N.D. Barber" userId="2439b294-b381-4911-ad1d-575a5e61005a" providerId="ADAL" clId="{D4454C6A-A8FB-4044-9C5A-22069E724563}" dt="2020-11-17T12:51:02.006" v="584" actId="27636"/>
          <ac:spMkLst>
            <pc:docMk/>
            <pc:sldMk cId="1128472774" sldId="313"/>
            <ac:spMk id="5" creationId="{95C8AB10-2F70-934C-B3B3-0748F3AB0B17}"/>
          </ac:spMkLst>
        </pc:spChg>
        <pc:spChg chg="mod">
          <ac:chgData name="N.D. Barber" userId="2439b294-b381-4911-ad1d-575a5e61005a" providerId="ADAL" clId="{D4454C6A-A8FB-4044-9C5A-22069E724563}" dt="2020-11-17T12:57:47.485" v="1199" actId="20577"/>
          <ac:spMkLst>
            <pc:docMk/>
            <pc:sldMk cId="1128472774" sldId="313"/>
            <ac:spMk id="6" creationId="{5AA1A146-946B-7E47-8541-55B77BB9D82F}"/>
          </ac:spMkLst>
        </pc:spChg>
        <pc:picChg chg="add mod">
          <ac:chgData name="N.D. Barber" userId="2439b294-b381-4911-ad1d-575a5e61005a" providerId="ADAL" clId="{D4454C6A-A8FB-4044-9C5A-22069E724563}" dt="2020-11-17T12:53:45.677" v="793"/>
          <ac:picMkLst>
            <pc:docMk/>
            <pc:sldMk cId="1128472774" sldId="313"/>
            <ac:picMk id="7" creationId="{47E93B88-01FA-9347-92E4-60DC07289464}"/>
          </ac:picMkLst>
        </pc:picChg>
      </pc:sldChg>
      <pc:sldChg chg="addSp delSp modSp new mod">
        <pc:chgData name="N.D. Barber" userId="2439b294-b381-4911-ad1d-575a5e61005a" providerId="ADAL" clId="{D4454C6A-A8FB-4044-9C5A-22069E724563}" dt="2020-11-17T12:57:42.942" v="1198" actId="20577"/>
        <pc:sldMkLst>
          <pc:docMk/>
          <pc:sldMk cId="2659307023" sldId="314"/>
        </pc:sldMkLst>
        <pc:spChg chg="del">
          <ac:chgData name="N.D. Barber" userId="2439b294-b381-4911-ad1d-575a5e61005a" providerId="ADAL" clId="{D4454C6A-A8FB-4044-9C5A-22069E724563}" dt="2020-11-17T12:54:10.542" v="795"/>
          <ac:spMkLst>
            <pc:docMk/>
            <pc:sldMk cId="2659307023" sldId="314"/>
            <ac:spMk id="3" creationId="{91A0EFEE-EBE2-4140-A3C8-8E355E58DB93}"/>
          </ac:spMkLst>
        </pc:spChg>
        <pc:spChg chg="mod">
          <ac:chgData name="N.D. Barber" userId="2439b294-b381-4911-ad1d-575a5e61005a" providerId="ADAL" clId="{D4454C6A-A8FB-4044-9C5A-22069E724563}" dt="2020-11-17T12:51:02.052" v="585" actId="27636"/>
          <ac:spMkLst>
            <pc:docMk/>
            <pc:sldMk cId="2659307023" sldId="314"/>
            <ac:spMk id="5" creationId="{5615AB91-8297-1F46-B03C-48653DFC4144}"/>
          </ac:spMkLst>
        </pc:spChg>
        <pc:spChg chg="mod">
          <ac:chgData name="N.D. Barber" userId="2439b294-b381-4911-ad1d-575a5e61005a" providerId="ADAL" clId="{D4454C6A-A8FB-4044-9C5A-22069E724563}" dt="2020-11-17T12:57:42.942" v="1198" actId="20577"/>
          <ac:spMkLst>
            <pc:docMk/>
            <pc:sldMk cId="2659307023" sldId="314"/>
            <ac:spMk id="6" creationId="{86C7D4AF-594D-974C-9458-0DB375B2C2BE}"/>
          </ac:spMkLst>
        </pc:spChg>
        <pc:picChg chg="add mod">
          <ac:chgData name="N.D. Barber" userId="2439b294-b381-4911-ad1d-575a5e61005a" providerId="ADAL" clId="{D4454C6A-A8FB-4044-9C5A-22069E724563}" dt="2020-11-17T12:54:20.951" v="801" actId="1076"/>
          <ac:picMkLst>
            <pc:docMk/>
            <pc:sldMk cId="2659307023" sldId="314"/>
            <ac:picMk id="8" creationId="{E53AB6B9-FA0E-9245-A777-8E8499593921}"/>
          </ac:picMkLst>
        </pc:picChg>
      </pc:sldChg>
      <pc:sldChg chg="addSp delSp modSp new mod ord">
        <pc:chgData name="N.D. Barber" userId="2439b294-b381-4911-ad1d-575a5e61005a" providerId="ADAL" clId="{D4454C6A-A8FB-4044-9C5A-22069E724563}" dt="2020-11-17T12:57:35.608" v="1196" actId="20577"/>
        <pc:sldMkLst>
          <pc:docMk/>
          <pc:sldMk cId="2416208569" sldId="315"/>
        </pc:sldMkLst>
        <pc:spChg chg="del">
          <ac:chgData name="N.D. Barber" userId="2439b294-b381-4911-ad1d-575a5e61005a" providerId="ADAL" clId="{D4454C6A-A8FB-4044-9C5A-22069E724563}" dt="2020-11-17T12:51:05.123" v="588" actId="26606"/>
          <ac:spMkLst>
            <pc:docMk/>
            <pc:sldMk cId="2416208569" sldId="315"/>
            <ac:spMk id="2" creationId="{B797ECFD-0B13-A84D-BBA4-D0EE08DCE92E}"/>
          </ac:spMkLst>
        </pc:spChg>
        <pc:spChg chg="del">
          <ac:chgData name="N.D. Barber" userId="2439b294-b381-4911-ad1d-575a5e61005a" providerId="ADAL" clId="{D4454C6A-A8FB-4044-9C5A-22069E724563}" dt="2020-11-17T12:51:01.589" v="579"/>
          <ac:spMkLst>
            <pc:docMk/>
            <pc:sldMk cId="2416208569" sldId="315"/>
            <ac:spMk id="3" creationId="{6DBDF420-7EC5-2C43-97AD-05A3FE5945C6}"/>
          </ac:spMkLst>
        </pc:spChg>
        <pc:spChg chg="mod modVis">
          <ac:chgData name="N.D. Barber" userId="2439b294-b381-4911-ad1d-575a5e61005a" providerId="ADAL" clId="{D4454C6A-A8FB-4044-9C5A-22069E724563}" dt="2020-11-17T12:51:05.123" v="588" actId="26606"/>
          <ac:spMkLst>
            <pc:docMk/>
            <pc:sldMk cId="2416208569" sldId="315"/>
            <ac:spMk id="4" creationId="{E9B5181E-6733-6C41-8AC1-8C96B5E200A7}"/>
          </ac:spMkLst>
        </pc:spChg>
        <pc:spChg chg="mod modVis">
          <ac:chgData name="N.D. Barber" userId="2439b294-b381-4911-ad1d-575a5e61005a" providerId="ADAL" clId="{D4454C6A-A8FB-4044-9C5A-22069E724563}" dt="2020-11-17T12:51:05.155" v="589" actId="27636"/>
          <ac:spMkLst>
            <pc:docMk/>
            <pc:sldMk cId="2416208569" sldId="315"/>
            <ac:spMk id="5" creationId="{E5CCB442-C4AE-6B4C-B8B3-701B9DB98706}"/>
          </ac:spMkLst>
        </pc:spChg>
        <pc:spChg chg="mod">
          <ac:chgData name="N.D. Barber" userId="2439b294-b381-4911-ad1d-575a5e61005a" providerId="ADAL" clId="{D4454C6A-A8FB-4044-9C5A-22069E724563}" dt="2020-11-17T12:57:35.608" v="1196" actId="20577"/>
          <ac:spMkLst>
            <pc:docMk/>
            <pc:sldMk cId="2416208569" sldId="315"/>
            <ac:spMk id="6" creationId="{627959B8-7FEB-B840-B6C6-C58762A045FA}"/>
          </ac:spMkLst>
        </pc:spChg>
        <pc:picChg chg="add mod">
          <ac:chgData name="N.D. Barber" userId="2439b294-b381-4911-ad1d-575a5e61005a" providerId="ADAL" clId="{D4454C6A-A8FB-4044-9C5A-22069E724563}" dt="2020-11-17T12:51:05.123" v="588" actId="26606"/>
          <ac:picMkLst>
            <pc:docMk/>
            <pc:sldMk cId="2416208569" sldId="315"/>
            <ac:picMk id="8" creationId="{30CD2E47-762E-9648-9533-CE9481583957}"/>
          </ac:picMkLst>
        </pc:picChg>
      </pc:sldChg>
      <pc:sldChg chg="addSp delSp modSp new mod">
        <pc:chgData name="N.D. Barber" userId="2439b294-b381-4911-ad1d-575a5e61005a" providerId="ADAL" clId="{D4454C6A-A8FB-4044-9C5A-22069E724563}" dt="2020-11-17T12:55:32.048" v="977" actId="27636"/>
        <pc:sldMkLst>
          <pc:docMk/>
          <pc:sldMk cId="1382580377" sldId="316"/>
        </pc:sldMkLst>
        <pc:spChg chg="del">
          <ac:chgData name="N.D. Barber" userId="2439b294-b381-4911-ad1d-575a5e61005a" providerId="ADAL" clId="{D4454C6A-A8FB-4044-9C5A-22069E724563}" dt="2020-11-17T12:55:31.998" v="976" actId="26606"/>
          <ac:spMkLst>
            <pc:docMk/>
            <pc:sldMk cId="1382580377" sldId="316"/>
            <ac:spMk id="2" creationId="{52BA2AD5-3EF1-284E-8086-2E75C93861CD}"/>
          </ac:spMkLst>
        </pc:spChg>
        <pc:spChg chg="del">
          <ac:chgData name="N.D. Barber" userId="2439b294-b381-4911-ad1d-575a5e61005a" providerId="ADAL" clId="{D4454C6A-A8FB-4044-9C5A-22069E724563}" dt="2020-11-17T12:55:27.391" v="972"/>
          <ac:spMkLst>
            <pc:docMk/>
            <pc:sldMk cId="1382580377" sldId="316"/>
            <ac:spMk id="3" creationId="{D4863D63-3042-0F4B-8295-6CACDBBC9899}"/>
          </ac:spMkLst>
        </pc:spChg>
        <pc:spChg chg="mod modVis">
          <ac:chgData name="N.D. Barber" userId="2439b294-b381-4911-ad1d-575a5e61005a" providerId="ADAL" clId="{D4454C6A-A8FB-4044-9C5A-22069E724563}" dt="2020-11-17T12:55:31.998" v="976" actId="26606"/>
          <ac:spMkLst>
            <pc:docMk/>
            <pc:sldMk cId="1382580377" sldId="316"/>
            <ac:spMk id="4" creationId="{BA49FDB4-7856-8F42-874A-A310F5732E52}"/>
          </ac:spMkLst>
        </pc:spChg>
        <pc:spChg chg="mod modVis">
          <ac:chgData name="N.D. Barber" userId="2439b294-b381-4911-ad1d-575a5e61005a" providerId="ADAL" clId="{D4454C6A-A8FB-4044-9C5A-22069E724563}" dt="2020-11-17T12:55:32.048" v="977" actId="27636"/>
          <ac:spMkLst>
            <pc:docMk/>
            <pc:sldMk cId="1382580377" sldId="316"/>
            <ac:spMk id="5" creationId="{653D2BC4-A3B4-8143-8390-6BC970900CE6}"/>
          </ac:spMkLst>
        </pc:spChg>
        <pc:spChg chg="mod">
          <ac:chgData name="N.D. Barber" userId="2439b294-b381-4911-ad1d-575a5e61005a" providerId="ADAL" clId="{D4454C6A-A8FB-4044-9C5A-22069E724563}" dt="2020-11-17T12:55:31.998" v="976" actId="26606"/>
          <ac:spMkLst>
            <pc:docMk/>
            <pc:sldMk cId="1382580377" sldId="316"/>
            <ac:spMk id="6" creationId="{12824A9D-FD4B-A441-B7AE-1B27CD6D4BE5}"/>
          </ac:spMkLst>
        </pc:spChg>
        <pc:picChg chg="add mod">
          <ac:chgData name="N.D. Barber" userId="2439b294-b381-4911-ad1d-575a5e61005a" providerId="ADAL" clId="{D4454C6A-A8FB-4044-9C5A-22069E724563}" dt="2020-11-17T12:55:31.998" v="976" actId="26606"/>
          <ac:picMkLst>
            <pc:docMk/>
            <pc:sldMk cId="1382580377" sldId="316"/>
            <ac:picMk id="8" creationId="{622D34F9-F4EB-554F-9F38-691EB0D646F6}"/>
          </ac:picMkLst>
        </pc:picChg>
      </pc:sldChg>
      <pc:sldChg chg="modSp new del mod">
        <pc:chgData name="N.D. Barber" userId="2439b294-b381-4911-ad1d-575a5e61005a" providerId="ADAL" clId="{D4454C6A-A8FB-4044-9C5A-22069E724563}" dt="2020-11-17T12:57:54.966" v="1200" actId="2696"/>
        <pc:sldMkLst>
          <pc:docMk/>
          <pc:sldMk cId="3303626822" sldId="317"/>
        </pc:sldMkLst>
        <pc:spChg chg="mod">
          <ac:chgData name="N.D. Barber" userId="2439b294-b381-4911-ad1d-575a5e61005a" providerId="ADAL" clId="{D4454C6A-A8FB-4044-9C5A-22069E724563}" dt="2020-11-17T12:56:34.436" v="1172" actId="27636"/>
          <ac:spMkLst>
            <pc:docMk/>
            <pc:sldMk cId="3303626822" sldId="317"/>
            <ac:spMk id="5" creationId="{68706E06-9589-4145-9395-F0CA445876A4}"/>
          </ac:spMkLst>
        </pc:spChg>
      </pc:sldChg>
      <pc:sldChg chg="modSp new mod">
        <pc:chgData name="N.D. Barber" userId="2439b294-b381-4911-ad1d-575a5e61005a" providerId="ADAL" clId="{D4454C6A-A8FB-4044-9C5A-22069E724563}" dt="2020-11-17T12:58:03.626" v="1205" actId="27636"/>
        <pc:sldMkLst>
          <pc:docMk/>
          <pc:sldMk cId="2894139329" sldId="318"/>
        </pc:sldMkLst>
        <pc:spChg chg="mod">
          <ac:chgData name="N.D. Barber" userId="2439b294-b381-4911-ad1d-575a5e61005a" providerId="ADAL" clId="{D4454C6A-A8FB-4044-9C5A-22069E724563}" dt="2020-11-17T12:56:50.352" v="1188" actId="1076"/>
          <ac:spMkLst>
            <pc:docMk/>
            <pc:sldMk cId="2894139329" sldId="318"/>
            <ac:spMk id="2" creationId="{218ABBFE-CEFD-6846-BF16-38A7808978FC}"/>
          </ac:spMkLst>
        </pc:spChg>
        <pc:spChg chg="mod">
          <ac:chgData name="N.D. Barber" userId="2439b294-b381-4911-ad1d-575a5e61005a" providerId="ADAL" clId="{D4454C6A-A8FB-4044-9C5A-22069E724563}" dt="2020-11-17T12:58:03.626" v="1205" actId="27636"/>
          <ac:spMkLst>
            <pc:docMk/>
            <pc:sldMk cId="2894139329" sldId="318"/>
            <ac:spMk id="4" creationId="{38B00090-D6EE-CA43-98C3-D61FBE574401}"/>
          </ac:spMkLst>
        </pc:spChg>
        <pc:spChg chg="mod">
          <ac:chgData name="N.D. Barber" userId="2439b294-b381-4911-ad1d-575a5e61005a" providerId="ADAL" clId="{D4454C6A-A8FB-4044-9C5A-22069E724563}" dt="2020-11-17T12:57:59.614" v="1203" actId="20577"/>
          <ac:spMkLst>
            <pc:docMk/>
            <pc:sldMk cId="2894139329" sldId="318"/>
            <ac:spMk id="5" creationId="{1EB13A55-C196-3A4E-89FD-1D013B914150}"/>
          </ac:spMkLst>
        </pc:spChg>
      </pc:sldChg>
    </pc:docChg>
  </pc:docChgLst>
</pc:chgInfo>
</file>

<file path=ppt/media/image1.png>
</file>

<file path=ppt/media/image10.jp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20BB3-3CCB-4FE5-991B-82F6BCB48AF3}" type="datetimeFigureOut">
              <a:rPr lang="en-US" smtClean="0"/>
              <a:t>11/17/20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746DE6-3336-457D-A091-FA20AC1C53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31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295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6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06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  <a:latin typeface="Candara" panose="020E0502030303020204" pitchFamily="34" charset="0"/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87645D96-3108-B545-9B42-23C24617A283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FB19A24-391A-D14B-BDDA-AA01554AF286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bg1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UCL GIS for Geoscientists- Session 3- Intermediate GIS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rPr>
              <a:t>Presented by N.D. Barber (Cambridge) ndb38@cam.ac.uk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ndara" panose="020E0502030303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0513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19497-7443-3649-BD98-86E7AA467390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515468-5F7B-8B4B-AE04-C3DB4A242D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51404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C12939-C404-CD42-9389-BDB8482DAA01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F15F1C2-7FE6-054B-BBFC-7B0B376BB0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862897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  <a:lvl2pPr>
              <a:defRPr>
                <a:latin typeface="Candara" panose="020E0502030303020204" pitchFamily="34" charset="0"/>
              </a:defRPr>
            </a:lvl2pPr>
            <a:lvl3pPr>
              <a:defRPr>
                <a:latin typeface="Candara" panose="020E0502030303020204" pitchFamily="34" charset="0"/>
              </a:defRPr>
            </a:lvl3pPr>
            <a:lvl4pPr>
              <a:defRPr>
                <a:latin typeface="Candara" panose="020E0502030303020204" pitchFamily="34" charset="0"/>
              </a:defRPr>
            </a:lvl4pPr>
            <a:lvl5pPr>
              <a:defRPr>
                <a:latin typeface="Candara" panose="020E05020303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C645967-E09E-7D46-AFA6-2F7BA469E6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48827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0DF5AF1-231C-DA4A-8BDD-FDF149D9C3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705858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CA2FF639-FC09-5F4A-B23C-8B1FDDDDEFBF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D5F2460-5101-9849-B051-01C3AFA4A8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7607180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>
                <a:latin typeface="Candara" panose="020E0502030303020204" pitchFamily="34" charset="0"/>
              </a:defRPr>
            </a:lvl1pPr>
            <a:lvl2pPr>
              <a:defRPr sz="1600">
                <a:latin typeface="Candara" panose="020E0502030303020204" pitchFamily="34" charset="0"/>
              </a:defRPr>
            </a:lvl2pPr>
            <a:lvl3pPr>
              <a:defRPr sz="14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FC355047-41C0-8641-9CD9-E597560F38B5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2151A285-A456-8040-88E2-177C06CED56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22705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36C54D54-7A92-A645-BFCE-8BE6B8068A7A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6B978CD-3680-8546-82A4-CC77D5F7B4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686757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B6F76746-A03E-1446-B7CF-798FC3EE1D9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5A86B-7EDE-EB49-888B-8CF3E63C52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15205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>
                <a:latin typeface="Candara" panose="020E0502030303020204" pitchFamily="34" charset="0"/>
              </a:defRPr>
            </a:lvl1pPr>
            <a:lvl2pPr>
              <a:defRPr sz="1800">
                <a:latin typeface="Candara" panose="020E0502030303020204" pitchFamily="34" charset="0"/>
              </a:defRPr>
            </a:lvl2pPr>
            <a:lvl3pPr>
              <a:defRPr sz="1600">
                <a:latin typeface="Candara" panose="020E0502030303020204" pitchFamily="34" charset="0"/>
              </a:defRPr>
            </a:lvl3pPr>
            <a:lvl4pPr>
              <a:defRPr sz="1400">
                <a:latin typeface="Candara" panose="020E0502030303020204" pitchFamily="34" charset="0"/>
              </a:defRPr>
            </a:lvl4pPr>
            <a:lvl5pPr>
              <a:defRPr sz="1400">
                <a:latin typeface="Candara" panose="020E050203030302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152640C-FBCD-2845-990D-FAE60167BFE2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D5B432D-2541-224D-B4EF-8106744FC4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435309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  <a:latin typeface="Candara" panose="020E0502030303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</a:lstStyle>
          <a:p>
            <a:fld id="{57BE5EE7-EBBE-D047-A622-014412DFBC0F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25C207C-F89D-2A42-847E-F58F9BB4F3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0665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7760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70D1B046-536E-594E-9C7D-0944F6913C4A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  <a:latin typeface="Candara" panose="020E0502030303020204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5412984-6C29-BB4B-9A27-5643D96A5F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UCL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943519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Candara" panose="020E0502030303020204" pitchFamily="34" charset="0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Candara" panose="020E0502030303020204" pitchFamily="34" charset="0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ndb38@cam.ac.u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github.com/ndb38" TargetMode="External"/><Relationship Id="rId4" Type="http://schemas.openxmlformats.org/officeDocument/2006/relationships/hyperlink" Target="http://www.volcannick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qgis.org/testing/en/docs/pyqgis_developer_cookbook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esktop.arcgis.com/en/arcmap/10.3/guide-books/extensions/geostatistical-analyst/what-is-empirical-bayesian-kriging-.htm" TargetMode="External"/><Relationship Id="rId2" Type="http://schemas.openxmlformats.org/officeDocument/2006/relationships/hyperlink" Target="https://www.spatialanalysisonline.com/HTML/inde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0CDF5D3-7220-42A0-9D37-ECF3BF28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0"/>
            <a:ext cx="10835640" cy="5105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BC717F-58B3-4A4E-BC3B-1B11323AD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5105400"/>
            <a:ext cx="10835640" cy="17526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182" y="4943476"/>
            <a:ext cx="10156435" cy="1076324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FFFFFF"/>
                </a:solidFill>
              </a:rPr>
              <a:t>GIS for Geoscientists Session 3/4: Intermediate GIS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944182" y="6229349"/>
            <a:ext cx="9747821" cy="53657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BFBFBF"/>
                </a:solidFill>
              </a:rPr>
              <a:t>Presented by Nicholas Barber, 3</a:t>
            </a:r>
            <a:r>
              <a:rPr lang="en-US" sz="1600" baseline="30000" dirty="0">
                <a:solidFill>
                  <a:srgbClr val="BFBFBF"/>
                </a:solidFill>
              </a:rPr>
              <a:t>rd</a:t>
            </a:r>
            <a:r>
              <a:rPr lang="en-US" sz="1600" dirty="0">
                <a:solidFill>
                  <a:srgbClr val="BFBFBF"/>
                </a:solidFill>
              </a:rPr>
              <a:t> Year PhD Student at the University of Cambridge, U.K.</a:t>
            </a:r>
          </a:p>
          <a:p>
            <a:pPr>
              <a:lnSpc>
                <a:spcPct val="100000"/>
              </a:lnSpc>
              <a:spcBef>
                <a:spcPts val="200"/>
              </a:spcBef>
            </a:pPr>
            <a:r>
              <a:rPr lang="en-US" sz="1600" dirty="0">
                <a:solidFill>
                  <a:srgbClr val="BFBFBF"/>
                </a:solidFill>
                <a:hlinkClick r:id="rId3"/>
              </a:rPr>
              <a:t>ndb38@cam.ac.uk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4"/>
              </a:rPr>
              <a:t>www.volcannick.com</a:t>
            </a:r>
            <a:r>
              <a:rPr lang="en-US" sz="1600" dirty="0">
                <a:solidFill>
                  <a:srgbClr val="BFBFBF"/>
                </a:solidFill>
              </a:rPr>
              <a:t> | </a:t>
            </a:r>
            <a:r>
              <a:rPr lang="en-US" sz="1600" dirty="0">
                <a:solidFill>
                  <a:srgbClr val="BFBFBF"/>
                </a:solidFill>
                <a:hlinkClick r:id="rId5"/>
              </a:rPr>
              <a:t>https://github.com/ndb38</a:t>
            </a:r>
            <a:r>
              <a:rPr lang="en-US" sz="1600" dirty="0">
                <a:solidFill>
                  <a:srgbClr val="BFBFBF"/>
                </a:solidFill>
              </a:rPr>
              <a:t> | Twitter @</a:t>
            </a:r>
            <a:r>
              <a:rPr lang="en-US" sz="1600" dirty="0" err="1">
                <a:solidFill>
                  <a:srgbClr val="BFBFBF"/>
                </a:solidFill>
              </a:rPr>
              <a:t>volcannick</a:t>
            </a:r>
            <a:r>
              <a:rPr lang="en-US" sz="1600" dirty="0">
                <a:solidFill>
                  <a:srgbClr val="BFBFBF"/>
                </a:solidFill>
              </a:rPr>
              <a:t> </a:t>
            </a:r>
            <a:endParaRPr sz="1600" dirty="0">
              <a:solidFill>
                <a:srgbClr val="BFBFBF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E75710-64C5-4CA8-8A7C-82EE4125C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6F6F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5050B1-74E1-4A81-923D-0F5971A3B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899160" cy="6858000"/>
          </a:xfrm>
          <a:prstGeom prst="rect">
            <a:avLst/>
          </a:prstGeom>
          <a:solidFill>
            <a:srgbClr val="3535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le of hay&#10;&#10;Description automatically generated">
            <a:extLst>
              <a:ext uri="{FF2B5EF4-FFF2-40B4-BE49-F238E27FC236}">
                <a16:creationId xmlns:a16="http://schemas.microsoft.com/office/drawing/2014/main" id="{4A724ECE-E424-7543-B211-3CDD94A672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7286" y="0"/>
            <a:ext cx="9275371" cy="5084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7522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C7915-CC85-9E40-AA7E-3F0881F6E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3DBBD6-115A-774E-A5E1-F125CFEC5E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Advanced Formatting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BD5A6-4818-8E43-B2D7-487D0F12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888928-534E-5244-99DF-F63281AE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802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C4C42-6F3D-1140-83A4-5F80BECC4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Symbology </a:t>
            </a:r>
          </a:p>
        </p:txBody>
      </p:sp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551CA78-B089-ED44-89DC-9AA3F03DC7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5573" y="1828800"/>
            <a:ext cx="6987705" cy="435133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33844-FA50-554F-B22D-6CF8C04AE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3EAF74-4BFF-F143-B654-6CEC6911E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1358B0-2A66-3C44-9AE8-6FB721E022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082316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CC4AA-CBA4-ED45-A2FE-38CFC5294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Symbology Advice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19E4E8-475F-CD4C-B24F-EE8AC16B1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is an essential element of map making and GIS analysis</a:t>
            </a:r>
          </a:p>
          <a:p>
            <a:r>
              <a:rPr lang="en-US" dirty="0"/>
              <a:t>The appearance of your data affects how you and others perceive it (</a:t>
            </a:r>
            <a:r>
              <a:rPr lang="en-US" dirty="0" err="1"/>
              <a:t>Crameri</a:t>
            </a:r>
            <a:r>
              <a:rPr lang="en-US" dirty="0"/>
              <a:t> et al. 2020)</a:t>
            </a:r>
          </a:p>
          <a:p>
            <a:r>
              <a:rPr lang="en-US" b="1" dirty="0"/>
              <a:t>Experiment with symbology! When you submit your maps, I want to see different color scales, different polygon textures, different fonts.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189E1-4717-5844-9827-5D50B6AD1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661AB6-A95E-584A-BC67-EB1617E74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C4A622-E1B5-D441-A6B1-DA1984778A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8F531E29-57B8-4940-8DF4-7D6CD45EB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402" y="3730711"/>
            <a:ext cx="90043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95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C39E7-8C9A-0D44-9CEB-0699FE1F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3: Databases + Python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4FFF0F-AE6F-6B40-AF4B-4E4FF90C7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202EE-5752-B349-A9C1-7D12BA351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293D44-2DD1-D942-B281-2F9E317D0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7A8CD-6EE0-7246-88F3-09CFDC0F88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796540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69988BA-7821-0445-ADBA-0683FD0ABF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444"/>
          <a:stretch/>
        </p:blipFill>
        <p:spPr>
          <a:xfrm>
            <a:off x="20" y="10"/>
            <a:ext cx="12191980" cy="6857990"/>
          </a:xfrm>
          <a:noFill/>
        </p:spPr>
      </p:pic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FD3481DE-F7BF-234E-92A2-BC1079975C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0C058645-6F24-9C43-8FC3-443F02031404}" type="datetime1">
              <a:rPr lang="en-US" smtClean="0"/>
              <a:pPr>
                <a:spcAft>
                  <a:spcPts val="600"/>
                </a:spcAft>
              </a:pPr>
              <a:t>11/17/20</a:t>
            </a:fld>
            <a:endParaRPr lang="en-US"/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FB5D6434-B64F-BE4B-9C7D-08894A414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508844-2EC0-D84D-B6A5-E3723F3738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UCL GIS for Geoscientists- Session 3- Intermediate GIS</a:t>
            </a:r>
          </a:p>
          <a:p>
            <a:pPr>
              <a:spcAft>
                <a:spcPts val="600"/>
              </a:spcAft>
            </a:pPr>
            <a:r>
              <a:rPr lang="en-US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164068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79897-D709-A24D-95EA-660BFA7DC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Walkthrough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594AF-582C-4645-BAED-D3B46E4290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2738628" cy="4351337"/>
          </a:xfrm>
        </p:spPr>
        <p:txBody>
          <a:bodyPr/>
          <a:lstStyle/>
          <a:p>
            <a:r>
              <a:rPr lang="en-US" dirty="0"/>
              <a:t>Can use Python natively in QGIS</a:t>
            </a:r>
          </a:p>
          <a:p>
            <a:r>
              <a:rPr lang="en-US" dirty="0"/>
              <a:t>Integrates with outside apps like </a:t>
            </a:r>
            <a:r>
              <a:rPr lang="en-US" dirty="0" err="1"/>
              <a:t>EarthExplorer</a:t>
            </a:r>
            <a:endParaRPr lang="en-US" dirty="0"/>
          </a:p>
          <a:p>
            <a:r>
              <a:rPr lang="en-US" dirty="0"/>
              <a:t>Uses own </a:t>
            </a:r>
            <a:r>
              <a:rPr lang="en-US" dirty="0" err="1"/>
              <a:t>PyQGIS</a:t>
            </a:r>
            <a:r>
              <a:rPr lang="en-US" dirty="0"/>
              <a:t> library with challenging, but accessible, syntax</a:t>
            </a:r>
          </a:p>
          <a:p>
            <a:pPr lvl="1"/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docs.qgis.org</a:t>
            </a:r>
            <a:r>
              <a:rPr lang="en-US" dirty="0">
                <a:hlinkClick r:id="rId2"/>
              </a:rPr>
              <a:t>/testing/</a:t>
            </a:r>
            <a:r>
              <a:rPr lang="en-US" dirty="0" err="1">
                <a:hlinkClick r:id="rId2"/>
              </a:rPr>
              <a:t>en</a:t>
            </a:r>
            <a:r>
              <a:rPr lang="en-US" dirty="0">
                <a:hlinkClick r:id="rId2"/>
              </a:rPr>
              <a:t>/docs/</a:t>
            </a:r>
            <a:r>
              <a:rPr lang="en-US" dirty="0" err="1">
                <a:hlinkClick r:id="rId2"/>
              </a:rPr>
              <a:t>pyqgis_developer_cookbook</a:t>
            </a:r>
            <a:r>
              <a:rPr lang="en-US" dirty="0">
                <a:hlinkClick r:id="rId2"/>
              </a:rPr>
              <a:t>/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CF3A5-F4AC-7E41-9F2D-5E1E566C5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E84B90-A876-6941-9084-8DF1E9F4E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68E532-4305-AF43-A17C-8C55447F8B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  <p:pic>
        <p:nvPicPr>
          <p:cNvPr id="8" name="Picture 7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8D90FDD3-A944-9D46-898A-CD11CBB07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0" y="2030228"/>
            <a:ext cx="7156450" cy="322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524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CC632-EFA7-B943-A5FC-317E65E47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28E2C-1942-8C46-87AA-D56188BEB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have only scratched the surface!</a:t>
            </a:r>
          </a:p>
          <a:p>
            <a:r>
              <a:rPr lang="en-US" dirty="0"/>
              <a:t>Best way to learn QGIS: </a:t>
            </a:r>
          </a:p>
          <a:p>
            <a:pPr lvl="1"/>
            <a:r>
              <a:rPr lang="en-US" dirty="0"/>
              <a:t>Find a project that you are interested in, and that requires QGIS</a:t>
            </a:r>
          </a:p>
          <a:p>
            <a:pPr lvl="1"/>
            <a:r>
              <a:rPr lang="en-US" dirty="0"/>
              <a:t>Use the forums: </a:t>
            </a:r>
            <a:r>
              <a:rPr lang="en-US" dirty="0" err="1"/>
              <a:t>StackExchange</a:t>
            </a:r>
            <a:r>
              <a:rPr lang="en-US" dirty="0"/>
              <a:t>, Documentation, GitHub</a:t>
            </a:r>
          </a:p>
          <a:p>
            <a:pPr lvl="1"/>
            <a:r>
              <a:rPr lang="en-US" dirty="0"/>
              <a:t>Take a break if you are feeling </a:t>
            </a:r>
            <a:r>
              <a:rPr lang="en-US" dirty="0" err="1"/>
              <a:t>discuouraged</a:t>
            </a:r>
            <a:endParaRPr lang="en-US" dirty="0"/>
          </a:p>
          <a:p>
            <a:r>
              <a:rPr lang="en-US" dirty="0"/>
              <a:t>Seek out external learning opportunities</a:t>
            </a:r>
          </a:p>
          <a:p>
            <a:r>
              <a:rPr lang="en-US" dirty="0"/>
              <a:t>Borrow books from the library</a:t>
            </a:r>
          </a:p>
          <a:p>
            <a:r>
              <a:rPr lang="en-US" dirty="0"/>
              <a:t>Free resources online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39AA7-EFE1-CA4B-B085-8946C08C7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73658-7C16-0A48-831C-821FD07E2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28C7A0-CBCB-564B-94EC-B7B884F83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73932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0CD2E47-762E-9648-9533-CE94815839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650" y="973424"/>
            <a:ext cx="11036300" cy="4911152"/>
          </a:xfrm>
          <a:noFill/>
        </p:spPr>
      </p:pic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E9B5181E-6733-6C41-8AC1-8C96B5E20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0C058645-6F24-9C43-8FC3-443F02031404}" type="datetime1">
              <a:rPr lang="en-US" smtClean="0"/>
              <a:pPr>
                <a:spcAft>
                  <a:spcPts val="600"/>
                </a:spcAft>
              </a:pPr>
              <a:t>11/17/20</a:t>
            </a:fld>
            <a:endParaRPr lang="en-US"/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E5CCB442-C4AE-6B4C-B8B3-701B9DB98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959B8-7FEB-B840-B6C6-C58762A04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UC GIS for Geoscientists- Session 3- Intermediate GIS</a:t>
            </a:r>
          </a:p>
          <a:p>
            <a:pPr>
              <a:spcAft>
                <a:spcPts val="600"/>
              </a:spcAft>
            </a:pPr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4162085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5C434E0-0E54-554D-B0B6-53EB740BF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650" y="987219"/>
            <a:ext cx="11036300" cy="4883562"/>
          </a:xfrm>
          <a:noFill/>
        </p:spPr>
      </p:pic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75F91B63-1F29-5040-9818-190AAEBD7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0C058645-6F24-9C43-8FC3-443F02031404}" type="datetime1">
              <a:rPr lang="en-US" smtClean="0"/>
              <a:pPr>
                <a:spcAft>
                  <a:spcPts val="600"/>
                </a:spcAft>
              </a:pPr>
              <a:t>11/17/20</a:t>
            </a:fld>
            <a:endParaRPr lang="en-US"/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2D3C6F98-ADFD-5C47-B3E9-E822853CB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A317BA-B3D6-354D-905E-E0FA0898DD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UC GIS for Geoscientists- Session 3- Intermediate GIS</a:t>
            </a:r>
          </a:p>
          <a:p>
            <a:pPr>
              <a:spcAft>
                <a:spcPts val="600"/>
              </a:spcAft>
            </a:pPr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4526084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1B0B1-DC94-1E41-85CA-0D47D9EF4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E53AB6B9-FA0E-9245-A777-8E84995939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7700" y="14996"/>
            <a:ext cx="5283200" cy="684300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196BB-DA95-854D-8680-75AE74380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15AB91-8297-1F46-B03C-48653DFC4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C7D4AF-594D-974C-9458-0DB375B2C2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659307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8B2AC-352B-8F4A-9D7A-6C546DE11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Finishing Up From Session 2: </a:t>
            </a:r>
            <a:br>
              <a:rPr lang="en-US" dirty="0"/>
            </a:br>
            <a:r>
              <a:rPr lang="en-US" dirty="0"/>
              <a:t>Corrections + Analysis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4649F-889A-6546-8E0B-F5FD3539B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504AF3-27B4-6B4E-83B8-B4BC988C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D0A802-D94A-6140-A981-75D69F6B41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5D51057-382C-7D44-8954-98B01AFB2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/>
          <a:lstStyle/>
          <a:p>
            <a:r>
              <a:rPr lang="en-US" dirty="0"/>
              <a:t>Corrections:</a:t>
            </a:r>
          </a:p>
          <a:p>
            <a:pPr lvl="1"/>
            <a:r>
              <a:rPr lang="en-US" dirty="0"/>
              <a:t>Need to discuss how to reproject layers</a:t>
            </a:r>
          </a:p>
          <a:p>
            <a:pPr lvl="1"/>
            <a:r>
              <a:rPr lang="en-US" dirty="0"/>
              <a:t>Review </a:t>
            </a:r>
            <a:r>
              <a:rPr lang="en-US" dirty="0" err="1"/>
              <a:t>Georeferencer</a:t>
            </a:r>
            <a:r>
              <a:rPr lang="en-US" dirty="0"/>
              <a:t>, Create Feature Steps</a:t>
            </a:r>
          </a:p>
          <a:p>
            <a:r>
              <a:rPr lang="en-US" dirty="0"/>
              <a:t>Finishing up analyses:</a:t>
            </a:r>
          </a:p>
          <a:p>
            <a:pPr lvl="1"/>
            <a:r>
              <a:rPr lang="en-US" dirty="0"/>
              <a:t>Summarize Population for each census block</a:t>
            </a:r>
          </a:p>
          <a:p>
            <a:pPr lvl="2"/>
            <a:r>
              <a:rPr lang="en-US" dirty="0"/>
              <a:t>Field Calculator</a:t>
            </a:r>
          </a:p>
          <a:p>
            <a:pPr lvl="1"/>
            <a:r>
              <a:rPr lang="en-US" dirty="0"/>
              <a:t>Creation of Hazard Zones</a:t>
            </a:r>
          </a:p>
          <a:p>
            <a:pPr lvl="2"/>
            <a:r>
              <a:rPr lang="en-US" dirty="0"/>
              <a:t>Dissolve</a:t>
            </a:r>
          </a:p>
          <a:p>
            <a:pPr lvl="1"/>
            <a:r>
              <a:rPr lang="en-US" dirty="0"/>
              <a:t>Statistics in a particular Hazard Zone</a:t>
            </a:r>
          </a:p>
          <a:p>
            <a:pPr lvl="2"/>
            <a:r>
              <a:rPr lang="en-US" dirty="0"/>
              <a:t>Statistics Viewer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8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1ADFF-9E88-0D43-AB11-802684B44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DDDBD-CD83-1C46-AD5B-622E1302D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C91501-EBB2-424D-B22A-39BD46D5A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C8AB10-2F70-934C-B3B3-0748F3AB0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A1A146-946B-7E47-8541-55B77BB9D8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  <p:pic>
        <p:nvPicPr>
          <p:cNvPr id="7" name="Content Placeholder 7" descr="A picture containing text, newspaper&#10;&#10;Description automatically generated">
            <a:extLst>
              <a:ext uri="{FF2B5EF4-FFF2-40B4-BE49-F238E27FC236}">
                <a16:creationId xmlns:a16="http://schemas.microsoft.com/office/drawing/2014/main" id="{47E93B88-01FA-9347-92E4-60DC07289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908" y="33174"/>
            <a:ext cx="5239265" cy="678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472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graphical user interface, text&#10;&#10;Description automatically generated">
            <a:extLst>
              <a:ext uri="{FF2B5EF4-FFF2-40B4-BE49-F238E27FC236}">
                <a16:creationId xmlns:a16="http://schemas.microsoft.com/office/drawing/2014/main" id="{622D34F9-F4EB-554F-9F38-691EB0D64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4446" b="1"/>
          <a:stretch/>
        </p:blipFill>
        <p:spPr>
          <a:xfrm>
            <a:off x="20" y="10"/>
            <a:ext cx="12191980" cy="6857990"/>
          </a:xfrm>
          <a:noFill/>
        </p:spPr>
      </p:pic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BA49FDB4-7856-8F42-874A-A310F5732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0C058645-6F24-9C43-8FC3-443F02031404}" type="datetime1">
              <a:rPr lang="en-US" smtClean="0"/>
              <a:pPr>
                <a:spcAft>
                  <a:spcPts val="600"/>
                </a:spcAft>
              </a:pPr>
              <a:t>11/17/20</a:t>
            </a:fld>
            <a:endParaRPr lang="en-US"/>
          </a:p>
        </p:txBody>
      </p:sp>
      <p:sp>
        <p:nvSpPr>
          <p:cNvPr id="5" name="Slide Number Placeholder 4" hidden="1">
            <a:extLst>
              <a:ext uri="{FF2B5EF4-FFF2-40B4-BE49-F238E27FC236}">
                <a16:creationId xmlns:a16="http://schemas.microsoft.com/office/drawing/2014/main" id="{653D2BC4-A3B4-8143-8390-6BC970900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824A9D-FD4B-A441-B7AE-1B27CD6D4B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UCL GIS for Geoscientists- Session 3- Intermediate GIS</a:t>
            </a:r>
          </a:p>
          <a:p>
            <a:pPr>
              <a:spcAft>
                <a:spcPts val="600"/>
              </a:spcAft>
            </a:pPr>
            <a:r>
              <a:rPr lang="en-US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3825803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DD355A-B1DE-394E-A944-0D553C6E4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goals at the start: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D5277B-D6A7-9B46-A1D7-07322D4DC1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Highlight what GIS can do for geoscientists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Outline the key principles of a geographic information system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Providing a fully guided GIS workflow template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Identify key areas of growth for GIS in geoscience research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63C2EB-62D0-A24B-B39B-D1019AE7D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CB9155-EBFD-674B-B601-817944DEC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12E2B72-0ABE-DE46-A328-94FF2ED8D7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</p:spPr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4528142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3BBB5-7E9F-D04C-A949-3F643F7A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you take nothing else away from this workshop….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49005-F722-244E-B078-C4151BD33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GIS is a helpful tool in your workflow if you have data with a spatial dimension</a:t>
            </a:r>
          </a:p>
          <a:p>
            <a:r>
              <a:rPr lang="en-US" dirty="0"/>
              <a:t>GIS software lets you store, collect, analyze, and share spatial data</a:t>
            </a:r>
          </a:p>
          <a:p>
            <a:r>
              <a:rPr lang="en-US" dirty="0"/>
              <a:t>Modern GIS platforms like ArcMap and QGIS are all around workhorses – essential to tasks like spatial modeling, database management, cartography, geodesy, data visualization, hazard mitigation, and story telling</a:t>
            </a:r>
          </a:p>
          <a:p>
            <a:r>
              <a:rPr lang="en-US" dirty="0"/>
              <a:t>Learning the capabilities of GIS is acquired from repeated, often frustrating, trial and error with the hundreds of built-in tools</a:t>
            </a:r>
          </a:p>
          <a:p>
            <a:r>
              <a:rPr lang="en-US" u="sng" dirty="0"/>
              <a:t>Studies should be designed with the GIS end user in mind!!!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636C77-879D-F24C-A143-4BF3FD749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A4853F-3836-894E-8CB5-A71195620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22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E6D6ADA-9B26-FC47-863D-B376B028E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</p:spPr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1648010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ABBFE-CEFD-6846-BF16-38A780897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8445" y="2405149"/>
            <a:ext cx="9692640" cy="1325562"/>
          </a:xfrm>
        </p:spPr>
        <p:txBody>
          <a:bodyPr/>
          <a:lstStyle/>
          <a:p>
            <a:r>
              <a:rPr lang="en-US" dirty="0"/>
              <a:t>Thank You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38B287-6F55-7341-8743-70D52545E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54D54-7A92-A645-BFCE-8BE6B8068A7A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B00090-D6EE-CA43-98C3-D61FBE574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B13A55-C196-3A4E-89FD-1D013B9141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2894139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8B2AC-352B-8F4A-9D7A-6C546DE11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Finishing Up From Session 2: </a:t>
            </a:r>
            <a:br>
              <a:rPr lang="en-US" dirty="0"/>
            </a:br>
            <a:r>
              <a:rPr lang="en-US" dirty="0"/>
              <a:t>Layout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A4649F-889A-6546-8E0B-F5FD3539B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504AF3-27B4-6B4E-83B8-B4BC988C5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D0A802-D94A-6140-A981-75D69F6B41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5D51057-382C-7D44-8954-98B01AFB2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351337"/>
          </a:xfrm>
        </p:spPr>
        <p:txBody>
          <a:bodyPr/>
          <a:lstStyle/>
          <a:p>
            <a:r>
              <a:rPr lang="en-US" dirty="0"/>
              <a:t>Elements we want:</a:t>
            </a:r>
          </a:p>
          <a:p>
            <a:pPr lvl="1"/>
            <a:r>
              <a:rPr lang="en-US" dirty="0"/>
              <a:t>Main Map</a:t>
            </a:r>
          </a:p>
          <a:p>
            <a:pPr lvl="1"/>
            <a:r>
              <a:rPr lang="en-US" dirty="0"/>
              <a:t>Regional Inset Map</a:t>
            </a:r>
          </a:p>
          <a:p>
            <a:pPr lvl="1"/>
            <a:r>
              <a:rPr lang="en-US" dirty="0"/>
              <a:t>Legend</a:t>
            </a:r>
          </a:p>
          <a:p>
            <a:pPr lvl="1"/>
            <a:r>
              <a:rPr lang="en-US" dirty="0"/>
              <a:t>North Arrow</a:t>
            </a:r>
          </a:p>
          <a:p>
            <a:pPr lvl="1"/>
            <a:r>
              <a:rPr lang="en-US" dirty="0"/>
              <a:t>Scale bar</a:t>
            </a:r>
          </a:p>
          <a:p>
            <a:pPr lvl="1"/>
            <a:r>
              <a:rPr lang="en-US" dirty="0"/>
              <a:t>Grid</a:t>
            </a:r>
          </a:p>
          <a:p>
            <a:pPr lvl="1"/>
            <a:r>
              <a:rPr lang="en-US" dirty="0"/>
              <a:t>Labels for important features</a:t>
            </a:r>
          </a:p>
          <a:p>
            <a:pPr lvl="1"/>
            <a:r>
              <a:rPr lang="en-US" dirty="0"/>
              <a:t>Text box summarizing findings</a:t>
            </a:r>
          </a:p>
          <a:p>
            <a:r>
              <a:rPr lang="en-US" dirty="0"/>
              <a:t>Things to keep in mind:</a:t>
            </a:r>
          </a:p>
          <a:p>
            <a:pPr lvl="1"/>
            <a:r>
              <a:rPr lang="en-US" dirty="0"/>
              <a:t>Map Scale</a:t>
            </a:r>
          </a:p>
          <a:p>
            <a:pPr lvl="1"/>
            <a:r>
              <a:rPr lang="en-US" dirty="0"/>
              <a:t>Locking of display</a:t>
            </a:r>
          </a:p>
          <a:p>
            <a:pPr lvl="1"/>
            <a:r>
              <a:rPr lang="en-US" dirty="0"/>
              <a:t>Legend items</a:t>
            </a:r>
          </a:p>
          <a:p>
            <a:pPr lvl="1"/>
            <a:r>
              <a:rPr lang="en-US" dirty="0"/>
              <a:t>Grids and outlines</a:t>
            </a:r>
          </a:p>
        </p:txBody>
      </p:sp>
    </p:spTree>
    <p:extLst>
      <p:ext uri="{BB962C8B-B14F-4D97-AF65-F5344CB8AC3E}">
        <p14:creationId xmlns:p14="http://schemas.microsoft.com/office/powerpoint/2010/main" val="2959314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6CB69-B4D3-E04A-A414-D5BF088C2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Course Structure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77F4FB-9D15-3840-9E2B-97EDC56F0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186250"/>
            <a:ext cx="8595360" cy="54864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Today: Session 1 – Principles and Motivation for GIS in the Geosciences</a:t>
            </a:r>
          </a:p>
          <a:p>
            <a:pPr lvl="1"/>
            <a:r>
              <a:rPr lang="en-US" dirty="0"/>
              <a:t>Why GIS?</a:t>
            </a:r>
          </a:p>
          <a:p>
            <a:pPr lvl="1"/>
            <a:r>
              <a:rPr lang="en-US" dirty="0"/>
              <a:t>Principles of GIS</a:t>
            </a:r>
          </a:p>
          <a:p>
            <a:pPr lvl="1"/>
            <a:r>
              <a:rPr lang="en-US" dirty="0"/>
              <a:t>Getting acquainted with Quantum GIS</a:t>
            </a:r>
          </a:p>
          <a:p>
            <a:r>
              <a:rPr lang="en-US" dirty="0"/>
              <a:t>Tuesday November 10</a:t>
            </a:r>
            <a:r>
              <a:rPr lang="en-US" baseline="30000" dirty="0"/>
              <a:t>th</a:t>
            </a:r>
            <a:r>
              <a:rPr lang="en-US" dirty="0"/>
              <a:t>: Session 2 – Beginner GIS Exercises</a:t>
            </a:r>
          </a:p>
          <a:p>
            <a:pPr lvl="1"/>
            <a:r>
              <a:rPr lang="en-US" dirty="0"/>
              <a:t>Tour of Interface</a:t>
            </a:r>
          </a:p>
          <a:p>
            <a:pPr lvl="1"/>
            <a:r>
              <a:rPr lang="en-US" dirty="0"/>
              <a:t>Guagua Pichincha Hazard Assessment</a:t>
            </a:r>
          </a:p>
          <a:p>
            <a:r>
              <a:rPr lang="en-US" dirty="0"/>
              <a:t>Friday November 13</a:t>
            </a:r>
            <a:r>
              <a:rPr lang="en-US" baseline="30000" dirty="0"/>
              <a:t>th</a:t>
            </a:r>
            <a:r>
              <a:rPr lang="en-US" dirty="0"/>
              <a:t>: Session 3 – Intermediate GIS Exercises</a:t>
            </a:r>
          </a:p>
          <a:p>
            <a:pPr lvl="1"/>
            <a:r>
              <a:rPr lang="en-US" dirty="0"/>
              <a:t>Finishing up from last week</a:t>
            </a:r>
          </a:p>
          <a:p>
            <a:pPr lvl="1"/>
            <a:r>
              <a:rPr lang="en-US" dirty="0"/>
              <a:t>Importing raw data</a:t>
            </a:r>
          </a:p>
          <a:p>
            <a:pPr lvl="1"/>
            <a:r>
              <a:rPr lang="en-US" dirty="0"/>
              <a:t>Spatial Analysis</a:t>
            </a:r>
          </a:p>
          <a:p>
            <a:pPr lvl="1"/>
            <a:r>
              <a:rPr lang="en-US" dirty="0"/>
              <a:t>Interpolation</a:t>
            </a:r>
          </a:p>
          <a:p>
            <a:pPr lvl="1"/>
            <a:r>
              <a:rPr lang="en-US" i="1" dirty="0"/>
              <a:t>Data Management</a:t>
            </a:r>
          </a:p>
          <a:p>
            <a:pPr lvl="1"/>
            <a:r>
              <a:rPr lang="en-US" i="1" dirty="0"/>
              <a:t>Advanced formatting</a:t>
            </a:r>
          </a:p>
          <a:p>
            <a:r>
              <a:rPr lang="en-US" b="1" dirty="0"/>
              <a:t>Thursday November 17</a:t>
            </a:r>
            <a:r>
              <a:rPr lang="en-US" b="1" baseline="30000" dirty="0"/>
              <a:t>th</a:t>
            </a:r>
            <a:r>
              <a:rPr lang="en-US" b="1" dirty="0"/>
              <a:t>: Advanced GIS Exercises (Work in Progress)</a:t>
            </a:r>
          </a:p>
          <a:p>
            <a:pPr lvl="1"/>
            <a:r>
              <a:rPr lang="en-US" dirty="0" err="1"/>
              <a:t>Geostatistics</a:t>
            </a:r>
            <a:endParaRPr lang="en-US" dirty="0"/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Models</a:t>
            </a:r>
          </a:p>
          <a:p>
            <a:pPr lvl="1"/>
            <a:r>
              <a:rPr lang="en-US" dirty="0"/>
              <a:t>Databases</a:t>
            </a:r>
          </a:p>
          <a:p>
            <a:pPr lvl="1"/>
            <a:r>
              <a:rPr lang="en-US" dirty="0"/>
              <a:t>Q&amp;A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5EE957-0C46-5C42-B614-C45932F40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86003-911B-7E44-81C7-E0D058F35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1684B32-10FC-F64F-A16F-A313057CB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100" kern="1200">
                <a:solidFill>
                  <a:schemeClr val="bg1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UC GIS for Geoscientists- Session 1 - GIS Fundamentals  Presented by N.D. Barber (Cambridge) ndb38@cam.ac.uk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725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2B2F7-7C36-004D-917B-D978CFAA8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Get to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9D046-0F02-CE4B-BCEF-330237B3E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0863"/>
            <a:ext cx="8932452" cy="4351337"/>
          </a:xfrm>
        </p:spPr>
        <p:txBody>
          <a:bodyPr>
            <a:normAutofit/>
          </a:bodyPr>
          <a:lstStyle/>
          <a:p>
            <a:r>
              <a:rPr lang="en-US" b="1" dirty="0"/>
              <a:t>Section 1: Advanced Analysis</a:t>
            </a:r>
          </a:p>
          <a:p>
            <a:pPr lvl="1"/>
            <a:r>
              <a:rPr lang="en-US" dirty="0"/>
              <a:t>Exercise 2: Fluid Geochemistry of G.P.</a:t>
            </a:r>
          </a:p>
          <a:p>
            <a:pPr lvl="2"/>
            <a:r>
              <a:rPr lang="en-US" dirty="0"/>
              <a:t>Importing CSVs</a:t>
            </a:r>
          </a:p>
          <a:p>
            <a:pPr lvl="2"/>
            <a:r>
              <a:rPr lang="en-US" dirty="0"/>
              <a:t>Spatial Joins</a:t>
            </a:r>
          </a:p>
          <a:p>
            <a:pPr lvl="2"/>
            <a:r>
              <a:rPr lang="en-US" dirty="0"/>
              <a:t>Interpolating Point Shapefiles</a:t>
            </a:r>
          </a:p>
          <a:p>
            <a:pPr lvl="1"/>
            <a:r>
              <a:rPr lang="en-US" dirty="0"/>
              <a:t>Exercise 3: Landslide Risk near Quito</a:t>
            </a:r>
          </a:p>
          <a:p>
            <a:pPr lvl="2"/>
            <a:r>
              <a:rPr lang="en-US" dirty="0"/>
              <a:t>Raster Statistics</a:t>
            </a:r>
          </a:p>
          <a:p>
            <a:pPr lvl="2"/>
            <a:r>
              <a:rPr lang="en-US" dirty="0"/>
              <a:t>Rasterizing a Shapefile</a:t>
            </a:r>
          </a:p>
          <a:p>
            <a:pPr lvl="2"/>
            <a:r>
              <a:rPr lang="en-US" dirty="0"/>
              <a:t>Raster Calculator</a:t>
            </a:r>
          </a:p>
          <a:p>
            <a:pPr lvl="2"/>
            <a:r>
              <a:rPr lang="en-US" dirty="0"/>
              <a:t>Zonal Statistics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90827-2326-D643-8A9C-74680968F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F82A5C-F4BD-FC4E-BDA7-9E86DC022D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952B431-84ED-EA48-99FA-614D3EE146A8}"/>
              </a:ext>
            </a:extLst>
          </p:cNvPr>
          <p:cNvSpPr txBox="1">
            <a:spLocks/>
          </p:cNvSpPr>
          <p:nvPr/>
        </p:nvSpPr>
        <p:spPr>
          <a:xfrm>
            <a:off x="5405503" y="1820862"/>
            <a:ext cx="8932452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Candara" panose="020E0502030303020204" pitchFamily="34" charset="0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Candara" panose="020E0502030303020204" pitchFamily="34" charset="0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Section 2: Advanced Formatting</a:t>
            </a:r>
          </a:p>
          <a:p>
            <a:pPr lvl="1"/>
            <a:r>
              <a:rPr lang="en-US" dirty="0"/>
              <a:t>Line Symbology</a:t>
            </a:r>
          </a:p>
          <a:p>
            <a:pPr lvl="1"/>
            <a:r>
              <a:rPr lang="en-US" dirty="0"/>
              <a:t>Draw Effects</a:t>
            </a:r>
          </a:p>
          <a:p>
            <a:pPr lvl="1"/>
            <a:r>
              <a:rPr lang="en-US" dirty="0"/>
              <a:t>Heatmaps</a:t>
            </a:r>
          </a:p>
          <a:p>
            <a:pPr lvl="1"/>
            <a:r>
              <a:rPr lang="en-US" dirty="0"/>
              <a:t>Raster Viz.</a:t>
            </a:r>
          </a:p>
          <a:p>
            <a:pPr lvl="1"/>
            <a:r>
              <a:rPr lang="en-US" dirty="0"/>
              <a:t>3D Viewer</a:t>
            </a:r>
          </a:p>
          <a:p>
            <a:r>
              <a:rPr lang="en-US" b="1" dirty="0"/>
              <a:t>Section 3: Final Topics</a:t>
            </a:r>
          </a:p>
          <a:p>
            <a:pPr lvl="1"/>
            <a:r>
              <a:rPr lang="en-US" dirty="0"/>
              <a:t>Spatial Database Connections</a:t>
            </a:r>
          </a:p>
          <a:p>
            <a:pPr lvl="1"/>
            <a:r>
              <a:rPr lang="en-US" dirty="0"/>
              <a:t>Basics of Python</a:t>
            </a:r>
          </a:p>
          <a:p>
            <a:pPr lvl="1"/>
            <a:r>
              <a:rPr lang="en-US" dirty="0"/>
              <a:t>Further Learning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9455670E-E5B8-7344-9AAB-D7F1444B9E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1338931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26636-C9F8-4648-A23D-C177A9D5C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of Today’s 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D8ED2-3C33-DA49-B823-2E028E7AFB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Exercise #2</a:t>
            </a:r>
          </a:p>
          <a:p>
            <a:pPr lvl="1"/>
            <a:r>
              <a:rPr lang="en-US" dirty="0"/>
              <a:t>We want to know the chemistry of the fluids measured at G.P. Are there hotspots of high SO4 activity?</a:t>
            </a:r>
          </a:p>
          <a:p>
            <a:pPr lvl="1"/>
            <a:r>
              <a:rPr lang="en-US" dirty="0"/>
              <a:t>Requires:</a:t>
            </a:r>
          </a:p>
          <a:p>
            <a:pPr lvl="2"/>
            <a:r>
              <a:rPr lang="en-US" dirty="0"/>
              <a:t>Importing known geochemical data.</a:t>
            </a:r>
          </a:p>
          <a:p>
            <a:pPr lvl="2"/>
            <a:r>
              <a:rPr lang="en-US" dirty="0"/>
              <a:t>Georeferencing 2 new maps</a:t>
            </a:r>
          </a:p>
          <a:p>
            <a:pPr lvl="2"/>
            <a:r>
              <a:rPr lang="en-US" dirty="0"/>
              <a:t>Importing a dataset with no </a:t>
            </a:r>
            <a:r>
              <a:rPr lang="en-US" dirty="0" err="1"/>
              <a:t>lat</a:t>
            </a:r>
            <a:r>
              <a:rPr lang="en-US" dirty="0"/>
              <a:t>/long information</a:t>
            </a:r>
          </a:p>
          <a:p>
            <a:pPr lvl="2"/>
            <a:r>
              <a:rPr lang="en-US" dirty="0"/>
              <a:t>Creating new features</a:t>
            </a:r>
          </a:p>
          <a:p>
            <a:pPr lvl="2"/>
            <a:r>
              <a:rPr lang="en-US" dirty="0"/>
              <a:t>Performing a spatial join</a:t>
            </a:r>
          </a:p>
          <a:p>
            <a:pPr lvl="2"/>
            <a:r>
              <a:rPr lang="en-US" dirty="0"/>
              <a:t>Interpolating to find hotpots</a:t>
            </a:r>
          </a:p>
          <a:p>
            <a:r>
              <a:rPr lang="en-US" dirty="0"/>
              <a:t>Exercise #3</a:t>
            </a:r>
          </a:p>
          <a:p>
            <a:pPr lvl="1"/>
            <a:r>
              <a:rPr lang="en-US" dirty="0"/>
              <a:t>Landslide Risk example</a:t>
            </a:r>
          </a:p>
          <a:p>
            <a:pPr lvl="2"/>
            <a:r>
              <a:rPr lang="en-US" dirty="0"/>
              <a:t>Importing precipitation data</a:t>
            </a:r>
          </a:p>
          <a:p>
            <a:pPr lvl="2"/>
            <a:r>
              <a:rPr lang="en-US" dirty="0"/>
              <a:t>Calculating Raster Slope</a:t>
            </a:r>
          </a:p>
          <a:p>
            <a:pPr lvl="2"/>
            <a:r>
              <a:rPr lang="en-US" dirty="0"/>
              <a:t>Rasterize rainfall</a:t>
            </a:r>
          </a:p>
          <a:p>
            <a:pPr lvl="2"/>
            <a:r>
              <a:rPr lang="en-US" dirty="0"/>
              <a:t>Use raster calculator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39A10E-280D-7F4F-9A31-68B610831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B85161-6AD8-124E-A1C8-3223CEC04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0E8CCA-4179-BB46-A846-B11F0F183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9255351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5F1C6-366C-E241-A164-6D3AE2E3C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3, Section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7BC1A-8F83-1544-9036-E4F7D93B96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Handling Difficult Data Imports, Spatial Joins, Interpolating between Points, Raster Calculator, Spatial Statistics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35221-BD0E-8542-998C-09AD63247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3754D5-8BE9-294A-B481-283E1E39E0CC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D22ED2-F181-FC41-A3F5-24594041E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B38966E-3A08-584B-A0F8-2F6BB46E16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9390931" y="3548149"/>
            <a:ext cx="4718224" cy="365125"/>
          </a:xfrm>
          <a:prstGeom prst="rect">
            <a:avLst/>
          </a:prstGeom>
        </p:spPr>
        <p:txBody>
          <a:bodyPr/>
          <a:lstStyle>
            <a:lvl1pPr>
              <a:defRPr sz="1200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366334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7A8A-0B0E-BC40-BBB3-A2EBA505A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Geostatistics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7FE3F-49D5-C247-8E68-29AF7BBD2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636008" cy="435133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Free AMAZING resource: </a:t>
            </a:r>
            <a:r>
              <a:rPr lang="en-US" dirty="0">
                <a:hlinkClick r:id="rId2"/>
              </a:rPr>
              <a:t>https://www.spatialanalysisonline.com/HTML/index.html</a:t>
            </a:r>
            <a:endParaRPr lang="en-US" dirty="0"/>
          </a:p>
          <a:p>
            <a:r>
              <a:rPr lang="en-US" dirty="0"/>
              <a:t>One key feature of spatial statistics: because of </a:t>
            </a:r>
            <a:r>
              <a:rPr lang="en-US" i="1" dirty="0"/>
              <a:t>spatial autocorrelation</a:t>
            </a:r>
            <a:r>
              <a:rPr lang="en-US" dirty="0"/>
              <a:t>, </a:t>
            </a:r>
            <a:r>
              <a:rPr lang="en-US" u="sng" dirty="0"/>
              <a:t>data with a spatial dimension violate classical statistical assumption of independence</a:t>
            </a:r>
          </a:p>
          <a:p>
            <a:pPr lvl="1"/>
            <a:r>
              <a:rPr lang="en-US" dirty="0"/>
              <a:t>Independence – in probability theory, occurrence of event does not affect the probability of occurrence of another</a:t>
            </a:r>
          </a:p>
          <a:p>
            <a:pPr lvl="1"/>
            <a:r>
              <a:rPr lang="en-US" dirty="0"/>
              <a:t>Requires different approach to statistics and analysis</a:t>
            </a:r>
          </a:p>
          <a:p>
            <a:r>
              <a:rPr lang="en-US" dirty="0"/>
              <a:t>Special geostatistical operations: Inverse Distance Weighting (IDW), Kriging, Moran’s I coefficient </a:t>
            </a:r>
          </a:p>
          <a:p>
            <a:r>
              <a:rPr lang="en-US" dirty="0"/>
              <a:t>My Deccan work: </a:t>
            </a:r>
            <a:r>
              <a:rPr lang="en-US" dirty="0">
                <a:hlinkClick r:id="rId3"/>
              </a:rPr>
              <a:t>Empirical Bayesian Kriging</a:t>
            </a:r>
            <a:r>
              <a:rPr lang="en-US" dirty="0"/>
              <a:t> (EBK) &gt;&gt;&gt;&gt;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076563-1615-8340-8162-97DB4650B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047D6E-3B9E-9E45-918B-52E3DB61B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1F8F88-5852-5C46-AD49-A5AE62269B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4C8758-BCAA-1046-AB6D-9E6CBB14EF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6527" y="445567"/>
            <a:ext cx="4276504" cy="3154496"/>
          </a:xfrm>
          <a:prstGeom prst="rect">
            <a:avLst/>
          </a:prstGeom>
        </p:spPr>
      </p:pic>
      <p:pic>
        <p:nvPicPr>
          <p:cNvPr id="9" name="Content Placeholder 7" descr="A close up of a map&#10;&#10;Description automatically generated">
            <a:extLst>
              <a:ext uri="{FF2B5EF4-FFF2-40B4-BE49-F238E27FC236}">
                <a16:creationId xmlns:a16="http://schemas.microsoft.com/office/drawing/2014/main" id="{B33D23CE-246B-A345-85DF-3E495F0D4D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2934" y="3793524"/>
            <a:ext cx="4632502" cy="261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231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0E6C5-2330-5A48-AFB5-A92A119EB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next time…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80FA77-4C09-D942-8F1D-E75A782E7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Advanced Formatting</a:t>
            </a:r>
          </a:p>
          <a:p>
            <a:r>
              <a:rPr lang="en-US" dirty="0"/>
              <a:t>Model Builder</a:t>
            </a:r>
          </a:p>
          <a:p>
            <a:r>
              <a:rPr lang="en-US" dirty="0"/>
              <a:t>Python in QGIS</a:t>
            </a:r>
          </a:p>
          <a:p>
            <a:r>
              <a:rPr lang="en-US" dirty="0"/>
              <a:t>Further Learning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7701E-719B-9D44-A304-77F0E36CC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58645-6F24-9C43-8FC3-443F02031404}" type="datetime1">
              <a:rPr lang="en-US" smtClean="0"/>
              <a:t>11/17/20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0980AC-33E8-4C41-B5C1-F91CE274F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4FAB73BC-B049-4115-A692-8D63A059BFB8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41ACF-5BBF-2B41-97B2-ED7DDBFDE3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UC GIS for Geoscientists- Session 3- Intermediate GIS</a:t>
            </a:r>
          </a:p>
          <a:p>
            <a:r>
              <a:rPr lang="en-US" dirty="0"/>
              <a:t>Presented by N.D. Barber (Cambridge) ndb38@cam.ac.uk</a:t>
            </a:r>
          </a:p>
        </p:txBody>
      </p:sp>
    </p:spTree>
    <p:extLst>
      <p:ext uri="{BB962C8B-B14F-4D97-AF65-F5344CB8AC3E}">
        <p14:creationId xmlns:p14="http://schemas.microsoft.com/office/powerpoint/2010/main" val="43975046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5DF7EF6E-B0AA-2A48-B24B-17DF61901145}" vid="{88F39552-5500-9048-98D2-CF5E11DEBD6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1436</Words>
  <Application>Microsoft Macintosh PowerPoint</Application>
  <PresentationFormat>Widescreen</PresentationFormat>
  <Paragraphs>228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Candara</vt:lpstr>
      <vt:lpstr>Century Schoolbook</vt:lpstr>
      <vt:lpstr>Wingdings 2</vt:lpstr>
      <vt:lpstr>View</vt:lpstr>
      <vt:lpstr>GIS for Geoscientists Session 3/4: Intermediate GIS</vt:lpstr>
      <vt:lpstr>Finishing Up From Session 2:  Corrections + Analysis</vt:lpstr>
      <vt:lpstr>Finishing Up From Session 2:  Layout</vt:lpstr>
      <vt:lpstr> Course Structure </vt:lpstr>
      <vt:lpstr>Let’s Get to It!</vt:lpstr>
      <vt:lpstr>Outline of Today’s Activity</vt:lpstr>
      <vt:lpstr>Session 3, Section 1</vt:lpstr>
      <vt:lpstr>Geostatistics</vt:lpstr>
      <vt:lpstr>For next time…</vt:lpstr>
      <vt:lpstr>Section 2</vt:lpstr>
      <vt:lpstr>Symbology </vt:lpstr>
      <vt:lpstr>Symbology Advice</vt:lpstr>
      <vt:lpstr>Section 3: Databases + Python</vt:lpstr>
      <vt:lpstr>PowerPoint Presentation</vt:lpstr>
      <vt:lpstr>Python Walkthrough</vt:lpstr>
      <vt:lpstr>Further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My goals at the start:</vt:lpstr>
      <vt:lpstr>If you take nothing else away from this workshop….</vt:lpstr>
      <vt:lpstr>Thank You 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GIS for Geoscientists Session 3/4: Intermediate GIS</dc:title>
  <dc:creator>N.D. Barber</dc:creator>
  <cp:lastModifiedBy>N.D. Barber</cp:lastModifiedBy>
  <cp:revision>1</cp:revision>
  <dcterms:created xsi:type="dcterms:W3CDTF">2020-11-17T12:55:31Z</dcterms:created>
  <dcterms:modified xsi:type="dcterms:W3CDTF">2020-11-17T12:58:07Z</dcterms:modified>
</cp:coreProperties>
</file>

<file path=docProps/thumbnail.jpeg>
</file>